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</p:sldMasterIdLst>
  <p:notesMasterIdLst>
    <p:notesMasterId r:id="rId20"/>
  </p:notesMasterIdLst>
  <p:sldIdLst>
    <p:sldId id="288" r:id="rId3"/>
    <p:sldId id="286" r:id="rId4"/>
    <p:sldId id="290" r:id="rId5"/>
    <p:sldId id="291" r:id="rId6"/>
    <p:sldId id="312" r:id="rId7"/>
    <p:sldId id="313" r:id="rId8"/>
    <p:sldId id="314" r:id="rId9"/>
    <p:sldId id="315" r:id="rId10"/>
    <p:sldId id="316" r:id="rId11"/>
    <p:sldId id="270" r:id="rId12"/>
    <p:sldId id="317" r:id="rId13"/>
    <p:sldId id="275" r:id="rId14"/>
    <p:sldId id="320" r:id="rId15"/>
    <p:sldId id="297" r:id="rId16"/>
    <p:sldId id="321" r:id="rId17"/>
    <p:sldId id="298" r:id="rId18"/>
    <p:sldId id="299" r:id="rId19"/>
  </p:sldIdLst>
  <p:sldSz cx="9144000" cy="6858000" type="screen4x3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00"/>
    <a:srgbClr val="A9514D"/>
    <a:srgbClr val="D60093"/>
    <a:srgbClr val="CD2989"/>
    <a:srgbClr val="311ADC"/>
    <a:srgbClr val="6A8C85"/>
    <a:srgbClr val="FF6600"/>
    <a:srgbClr val="E98E0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05"/>
    <p:restoredTop sz="94642"/>
  </p:normalViewPr>
  <p:slideViewPr>
    <p:cSldViewPr snapToGrid="0" snapToObjects="1" showGuides="1">
      <p:cViewPr varScale="1">
        <p:scale>
          <a:sx n="85" d="100"/>
          <a:sy n="85" d="100"/>
        </p:scale>
        <p:origin x="-1122" y="-90"/>
      </p:cViewPr>
      <p:guideLst>
        <p:guide orient="horz" pos="2147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1999" cy="71999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Rot="1" noChangeAspect="1"/>
          </p:cNvSpPr>
          <p:nvPr>
            <p:ph type="sldImg"/>
          </p:nvPr>
        </p:nvSpPr>
        <p:spPr>
          <a:xfrm>
            <a:off x="1050925" y="754063"/>
            <a:ext cx="4572000" cy="3294062"/>
          </a:xfrm>
          <a:prstGeom prst="rect">
            <a:avLst/>
          </a:prstGeom>
          <a:noFill/>
          <a:ln w="9525">
            <a:noFill/>
          </a:ln>
        </p:spPr>
      </p:sp>
      <p:sp>
        <p:nvSpPr>
          <p:cNvPr id="4099" name="Rectangle 3"/>
          <p:cNvSpPr>
            <a:spLocks noGrp="1"/>
          </p:cNvSpPr>
          <p:nvPr>
            <p:ph type="body" sz="quarter"/>
          </p:nvPr>
        </p:nvSpPr>
        <p:spPr>
          <a:xfrm>
            <a:off x="538163" y="4387850"/>
            <a:ext cx="5780087" cy="3952875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/>
          <a:lstStyle/>
          <a:p>
            <a:pPr lvl="0"/>
            <a:r>
              <a:rPr lang="zh-CN" altLang="zh-CN" dirty="0"/>
              <a:t>单击此处编辑母版文本样式
第二级
第三级
第四级
第五级</a:t>
            </a:r>
          </a:p>
        </p:txBody>
      </p:sp>
      <p:sp>
        <p:nvSpPr>
          <p:cNvPr id="4100" name="Rectangle 4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3388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buFont typeface="Arial" panose="020B0604020202020204" pitchFamily="34" charset="0"/>
              <a:buNone/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01" name="Rectangle 5"/>
          <p:cNvSpPr>
            <a:spLocks noGrp="1" noChangeArrowheads="1"/>
          </p:cNvSpPr>
          <p:nvPr>
            <p:ph type="dt" idx="1"/>
          </p:nvPr>
        </p:nvSpPr>
        <p:spPr bwMode="auto">
          <a:xfrm>
            <a:off x="3883025" y="0"/>
            <a:ext cx="2974975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buFont typeface="Arial" panose="020B0604020202020204" pitchFamily="34" charset="0"/>
              <a:buNone/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3388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buFont typeface="Arial" panose="020B0604020202020204" pitchFamily="34" charset="0"/>
              <a:buNone/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3025" y="8686800"/>
            <a:ext cx="2974975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buFont typeface="Arial" panose="020B0604020202020204" pitchFamily="34" charset="0"/>
              <a:buNone/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96AA13A3-6957-4474-893E-9977C7888AE4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2573472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742950" indent="-28575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1143000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600200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2057400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64153E38-FAE6-41CC-93F5-DC7F8C870623}" type="slidenum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64153E38-FAE6-41CC-93F5-DC7F8C870623}" type="slidenum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64153E38-FAE6-41CC-93F5-DC7F8C870623}" type="slidenum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2638" y="0"/>
            <a:ext cx="7875587" cy="46085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8" name="KSO_BT1"/>
          <p:cNvSpPr>
            <a:spLocks noGrp="1" noChangeArrowheads="1"/>
          </p:cNvSpPr>
          <p:nvPr>
            <p:ph type="ctrTitle"/>
          </p:nvPr>
        </p:nvSpPr>
        <p:spPr>
          <a:xfrm>
            <a:off x="1085850" y="4640263"/>
            <a:ext cx="7004050" cy="727075"/>
          </a:xfrm>
        </p:spPr>
        <p:txBody>
          <a:bodyPr/>
          <a:lstStyle>
            <a:lvl1pPr algn="ctr">
              <a:defRPr/>
            </a:lvl1pPr>
          </a:lstStyle>
          <a:p>
            <a:pPr fontAlgn="base"/>
            <a:r>
              <a:rPr lang="zh-CN" strike="noStrike" noProof="1"/>
              <a:t>单击此处编辑母版标题样式</a:t>
            </a:r>
          </a:p>
        </p:txBody>
      </p:sp>
      <p:sp>
        <p:nvSpPr>
          <p:cNvPr id="3079" name="KSO_BC1"/>
          <p:cNvSpPr>
            <a:spLocks noGrp="1" noChangeArrowheads="1"/>
          </p:cNvSpPr>
          <p:nvPr>
            <p:ph type="subTitle" idx="1"/>
          </p:nvPr>
        </p:nvSpPr>
        <p:spPr>
          <a:xfrm>
            <a:off x="1093788" y="5395913"/>
            <a:ext cx="7018337" cy="487362"/>
          </a:xfrm>
        </p:spPr>
        <p:txBody>
          <a:bodyPr/>
          <a:lstStyle>
            <a:lvl1pPr marL="0" indent="0" algn="ctr">
              <a:buFont typeface="Wingdings 2" pitchFamily="18" charset="2"/>
              <a:buNone/>
              <a:defRPr sz="2000">
                <a:solidFill>
                  <a:srgbClr val="6C6F72"/>
                </a:solidFill>
              </a:defRPr>
            </a:lvl1pPr>
          </a:lstStyle>
          <a:p>
            <a:pPr fontAlgn="base"/>
            <a:r>
              <a:rPr lang="zh-CN" strike="noStrike" noProof="1"/>
              <a:t>单击此处编辑母版副标题样式</a:t>
            </a:r>
          </a:p>
        </p:txBody>
      </p:sp>
      <p:sp>
        <p:nvSpPr>
          <p:cNvPr id="12" name="KSO_FD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indent="0" algn="l" defTabSz="914400" rtl="0" fontAlgn="base" latinLnBrk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b="0" i="0" kern="1200" cap="none" spc="0" normalizeH="0" baseline="0" noProof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" name="KSO_FT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indent="0" defTabSz="914400" rtl="0" fontAlgn="base" latinLnBrk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b="0" i="0" kern="1200" cap="none" spc="0" normalizeH="0" baseline="0" noProof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" name="KSO_FN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indent="0" defTabSz="914400" rtl="0" fontAlgn="base" latinLnBrk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99B53D30-D4B8-4C37-A1C9-8543013A3E56}" type="slidenum">
              <a:rPr kumimoji="0" lang="zh-CN" altLang="en-US" b="0" i="0" kern="1200" cap="none" spc="0" normalizeH="0" baseline="0" noProof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en-US" altLang="zh-CN" b="0" i="0" kern="1200" cap="none" spc="0" normalizeH="0" baseline="0" noProof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FBD6C3BD-B505-4F25-8B3A-FEDB2287F029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FBD6C3BD-B505-4F25-8B3A-FEDB2287F029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19100" y="1219200"/>
            <a:ext cx="4068763" cy="50625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0263" y="1219200"/>
            <a:ext cx="4070350" cy="50625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FBD6C3BD-B505-4F25-8B3A-FEDB2287F029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FBD6C3BD-B505-4F25-8B3A-FEDB2287F029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FBD6C3BD-B505-4F25-8B3A-FEDB2287F029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FBD6C3BD-B505-4F25-8B3A-FEDB2287F029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FBD6C3BD-B505-4F25-8B3A-FEDB2287F029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64153E38-FAE6-41CC-93F5-DC7F8C870623}" type="slidenum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just" defTabSz="914400" rtl="0" eaLnBrk="0" fontAlgn="base" latinLnBrk="0" hangingPunct="0">
              <a:lnSpc>
                <a:spcPct val="110000"/>
              </a:lnSpc>
              <a:spcBef>
                <a:spcPts val="6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FBD6C3BD-B505-4F25-8B3A-FEDB2287F029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FBD6C3BD-B505-4F25-8B3A-FEDB2287F029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38925" y="157163"/>
            <a:ext cx="2071688" cy="612457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19100" y="157163"/>
            <a:ext cx="6067425" cy="612457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FBD6C3BD-B505-4F25-8B3A-FEDB2287F029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64153E38-FAE6-41CC-93F5-DC7F8C870623}" type="slidenum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64153E38-FAE6-41CC-93F5-DC7F8C870623}" type="slidenum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64153E38-FAE6-41CC-93F5-DC7F8C870623}" type="slidenum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64153E38-FAE6-41CC-93F5-DC7F8C870623}" type="slidenum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64153E38-FAE6-41CC-93F5-DC7F8C870623}" type="slidenum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64153E38-FAE6-41CC-93F5-DC7F8C870623}" type="slidenum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64153E38-FAE6-41CC-93F5-DC7F8C870623}" type="slidenum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zh-CN" dirty="0"/>
              <a:t>单击此处编辑母版标题样式</a:t>
            </a:r>
          </a:p>
        </p:txBody>
      </p:sp>
      <p:sp>
        <p:nvSpPr>
          <p:cNvPr id="1027" name="Rectangle 3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0" indent="-342900"/>
            <a:r>
              <a:rPr lang="zh-CN" altLang="zh-CN" dirty="0"/>
              <a:t>单击此处编辑母版文本样式</a:t>
            </a:r>
          </a:p>
          <a:p>
            <a:pPr lvl="1" indent="-285750"/>
            <a:r>
              <a:rPr lang="zh-CN" altLang="zh-CN" dirty="0"/>
              <a:t>第二级</a:t>
            </a:r>
          </a:p>
          <a:p>
            <a:pPr lvl="2" indent="-228600"/>
            <a:r>
              <a:rPr lang="zh-CN" altLang="zh-CN" dirty="0"/>
              <a:t>第三级</a:t>
            </a:r>
          </a:p>
          <a:p>
            <a:pPr lvl="3" indent="-228600"/>
            <a:r>
              <a:rPr lang="zh-CN" altLang="zh-CN" dirty="0"/>
              <a:t>第四级</a:t>
            </a:r>
          </a:p>
          <a:p>
            <a:pPr lvl="4" indent="-228600"/>
            <a:r>
              <a:rPr lang="zh-CN" altLang="zh-CN" dirty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buFont typeface="Arial" panose="020B0604020202020204" pitchFamily="34" charset="0"/>
              <a:buNone/>
              <a:defRPr sz="14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ctr" eaLnBrk="1" hangingPunct="1">
              <a:buFont typeface="Arial" panose="020B0604020202020204" pitchFamily="34" charset="0"/>
              <a:buNone/>
              <a:defRPr sz="14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buFont typeface="Arial" panose="020B0604020202020204" pitchFamily="34" charset="0"/>
              <a:buNone/>
              <a:defRPr sz="14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64153E38-FAE6-41CC-93F5-DC7F8C870623}" type="slidenum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图片 15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1463675" y="1614488"/>
            <a:ext cx="7680325" cy="52435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315" name="矩形 6"/>
          <p:cNvSpPr>
            <a:spLocks noChangeArrowheads="1"/>
          </p:cNvSpPr>
          <p:nvPr/>
        </p:nvSpPr>
        <p:spPr bwMode="auto">
          <a:xfrm>
            <a:off x="14288" y="1219200"/>
            <a:ext cx="9129713" cy="5638800"/>
          </a:xfrm>
          <a:prstGeom prst="rect">
            <a:avLst/>
          </a:prstGeom>
          <a:solidFill>
            <a:srgbClr val="FFFFFF">
              <a:alpha val="94116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2" name="KSO_FD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28650" y="6356350"/>
            <a:ext cx="20574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 eaLnBrk="1" hangingPunct="1">
              <a:buFont typeface="Arial" panose="020B0604020202020204" pitchFamily="34" charset="0"/>
              <a:buNone/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3" name="KSO_FT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028950" y="6356350"/>
            <a:ext cx="3086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 algn="ctr" eaLnBrk="1" hangingPunct="1">
              <a:buFont typeface="Arial" panose="020B0604020202020204" pitchFamily="34" charset="0"/>
              <a:buNone/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4" name="KSO_BT1"/>
          <p:cNvSpPr>
            <a:spLocks noGrp="1"/>
          </p:cNvSpPr>
          <p:nvPr>
            <p:ph type="title"/>
          </p:nvPr>
        </p:nvSpPr>
        <p:spPr>
          <a:xfrm>
            <a:off x="419100" y="157163"/>
            <a:ext cx="8291513" cy="652462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/>
            <a:r>
              <a:rPr lang="zh-CN" altLang="zh-CN" dirty="0"/>
              <a:t>单击此处编辑母版标题样式</a:t>
            </a:r>
          </a:p>
        </p:txBody>
      </p:sp>
      <p:sp>
        <p:nvSpPr>
          <p:cNvPr id="2055" name="KSO_BC1"/>
          <p:cNvSpPr>
            <a:spLocks noGrp="1"/>
          </p:cNvSpPr>
          <p:nvPr>
            <p:ph type="body"/>
          </p:nvPr>
        </p:nvSpPr>
        <p:spPr>
          <a:xfrm>
            <a:off x="419100" y="1219200"/>
            <a:ext cx="8291513" cy="5062538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0" indent="-357505"/>
            <a:r>
              <a:rPr lang="zh-CN" altLang="zh-CN" dirty="0"/>
              <a:t>单击此处编辑母版文本样式</a:t>
            </a:r>
          </a:p>
          <a:p>
            <a:pPr lvl="1" indent="-357505"/>
            <a:r>
              <a:rPr lang="zh-CN" altLang="zh-CN" dirty="0"/>
              <a:t>第二级</a:t>
            </a:r>
          </a:p>
        </p:txBody>
      </p:sp>
      <p:pic>
        <p:nvPicPr>
          <p:cNvPr id="2056" name="图片 13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6748463" y="5222875"/>
            <a:ext cx="2395537" cy="16351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57" name="任意多边形 14"/>
          <p:cNvSpPr/>
          <p:nvPr/>
        </p:nvSpPr>
        <p:spPr>
          <a:xfrm>
            <a:off x="14288" y="733425"/>
            <a:ext cx="9129712" cy="366713"/>
          </a:xfrm>
          <a:custGeom>
            <a:avLst/>
            <a:gdLst/>
            <a:ahLst/>
            <a:cxnLst>
              <a:cxn ang="0">
                <a:pos x="0" y="169827"/>
              </a:cxn>
              <a:cxn ang="0">
                <a:pos x="858003" y="310678"/>
              </a:cxn>
              <a:cxn ang="0">
                <a:pos x="2447424" y="127576"/>
              </a:cxn>
              <a:cxn ang="0">
                <a:pos x="4233763" y="367014"/>
              </a:cxn>
              <a:cxn ang="0">
                <a:pos x="5738790" y="99404"/>
              </a:cxn>
              <a:cxn ang="0">
                <a:pos x="7117220" y="212084"/>
              </a:cxn>
              <a:cxn ang="0">
                <a:pos x="8256541" y="14896"/>
              </a:cxn>
              <a:cxn ang="0">
                <a:pos x="9128612" y="28982"/>
              </a:cxn>
            </a:cxnLst>
            <a:rect l="0" t="0" r="0" b="0"/>
            <a:pathLst>
              <a:path w="9129932" h="366639">
                <a:moveTo>
                  <a:pt x="0" y="169623"/>
                </a:moveTo>
                <a:cubicBezTo>
                  <a:pt x="225083" y="243478"/>
                  <a:pt x="450166" y="317334"/>
                  <a:pt x="858129" y="310300"/>
                </a:cubicBezTo>
                <a:cubicBezTo>
                  <a:pt x="1266092" y="303266"/>
                  <a:pt x="1885070" y="118042"/>
                  <a:pt x="2447778" y="127420"/>
                </a:cubicBezTo>
                <a:cubicBezTo>
                  <a:pt x="3010486" y="136798"/>
                  <a:pt x="3685735" y="371259"/>
                  <a:pt x="4234375" y="366570"/>
                </a:cubicBezTo>
                <a:cubicBezTo>
                  <a:pt x="4783015" y="361881"/>
                  <a:pt x="5258972" y="125075"/>
                  <a:pt x="5739618" y="99284"/>
                </a:cubicBezTo>
                <a:cubicBezTo>
                  <a:pt x="6220264" y="73493"/>
                  <a:pt x="6698566" y="225894"/>
                  <a:pt x="7118252" y="211826"/>
                </a:cubicBezTo>
                <a:cubicBezTo>
                  <a:pt x="7537938" y="197758"/>
                  <a:pt x="7922455" y="45358"/>
                  <a:pt x="8257735" y="14878"/>
                </a:cubicBezTo>
                <a:cubicBezTo>
                  <a:pt x="8593015" y="-15602"/>
                  <a:pt x="8861473" y="6672"/>
                  <a:pt x="9129932" y="28946"/>
                </a:cubicBezTo>
              </a:path>
            </a:pathLst>
          </a:custGeom>
          <a:noFill/>
          <a:ln w="25400" cap="flat" cmpd="sng">
            <a:solidFill>
              <a:srgbClr val="77933C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058" name="KSO_FN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457950" y="6356350"/>
            <a:ext cx="20574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 algn="r" eaLnBrk="1" hangingPunct="1">
              <a:buFont typeface="Arial" panose="020B0604020202020204" pitchFamily="34" charset="0"/>
              <a:buNone/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FBD6C3BD-B505-4F25-8B3A-FEDB2287F029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accent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accent1"/>
          </a:solidFill>
          <a:latin typeface="黑体" panose="02010609060101010101" pitchFamily="49" charset="-122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accent1"/>
          </a:solidFill>
          <a:latin typeface="黑体" panose="02010609060101010101" pitchFamily="49" charset="-122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accent1"/>
          </a:solidFill>
          <a:latin typeface="黑体" panose="02010609060101010101" pitchFamily="49" charset="-122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accent1"/>
          </a:solidFill>
          <a:latin typeface="黑体" panose="02010609060101010101" pitchFamily="49" charset="-122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accent1"/>
          </a:solidFill>
          <a:latin typeface="黑体" panose="02010609060101010101" pitchFamily="49" charset="-122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accent1"/>
          </a:solidFill>
          <a:latin typeface="黑体" panose="02010609060101010101" pitchFamily="49" charset="-122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accent1"/>
          </a:solidFill>
          <a:latin typeface="黑体" panose="02010609060101010101" pitchFamily="49" charset="-122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accent1"/>
          </a:solidFill>
          <a:latin typeface="黑体" panose="02010609060101010101" pitchFamily="49" charset="-122"/>
          <a:ea typeface="黑体" panose="02010609060101010101" pitchFamily="49" charset="-122"/>
        </a:defRPr>
      </a:lvl9pPr>
    </p:titleStyle>
    <p:bodyStyle>
      <a:lvl1pPr marL="357505" indent="-357505" algn="just" rtl="0" eaLnBrk="0" fontAlgn="base" hangingPunct="0">
        <a:lnSpc>
          <a:spcPct val="110000"/>
        </a:lnSpc>
        <a:spcBef>
          <a:spcPts val="600"/>
        </a:spcBef>
        <a:spcAft>
          <a:spcPct val="0"/>
        </a:spcAft>
        <a:buClr>
          <a:schemeClr val="accent1"/>
        </a:buClr>
        <a:buSzPct val="60000"/>
        <a:buFont typeface="Wingdings 2" pitchFamily="18" charset="2"/>
        <a:buChar char="f"/>
        <a:defRPr sz="2400">
          <a:solidFill>
            <a:schemeClr val="accent1"/>
          </a:solidFill>
          <a:latin typeface="+mn-lt"/>
          <a:ea typeface="+mn-ea"/>
          <a:cs typeface="+mn-cs"/>
        </a:defRPr>
      </a:lvl1pPr>
      <a:lvl2pPr marL="357505" indent="-357505" algn="l" rtl="0" eaLnBrk="0" fontAlgn="base" hangingPunct="0">
        <a:lnSpc>
          <a:spcPct val="120000"/>
        </a:lnSpc>
        <a:spcBef>
          <a:spcPct val="0"/>
        </a:spcBef>
        <a:spcAft>
          <a:spcPts val="600"/>
        </a:spcAft>
        <a:buClr>
          <a:srgbClr val="9BD4C1"/>
        </a:buClr>
        <a:buFont typeface="幼圆" pitchFamily="49" charset="-122"/>
        <a:buChar char=" "/>
        <a:defRPr sz="16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Calibri" panose="020F0502020204030204" pitchFamily="34" charset="0"/>
          <a:ea typeface="+mn-ea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Calibri" panose="020F0502020204030204" pitchFamily="34" charset="0"/>
          <a:ea typeface="+mn-ea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Calibri" panose="020F0502020204030204" pitchFamily="34" charset="0"/>
          <a:ea typeface="+mn-ea"/>
        </a:defRPr>
      </a:lvl5pPr>
      <a:lvl6pPr marL="25146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Calibri" panose="020F0502020204030204" pitchFamily="34" charset="0"/>
          <a:ea typeface="+mn-ea"/>
        </a:defRPr>
      </a:lvl6pPr>
      <a:lvl7pPr marL="2971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Calibri" panose="020F0502020204030204" pitchFamily="34" charset="0"/>
          <a:ea typeface="+mn-ea"/>
        </a:defRPr>
      </a:lvl7pPr>
      <a:lvl8pPr marL="3429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Calibri" panose="020F0502020204030204" pitchFamily="34" charset="0"/>
          <a:ea typeface="+mn-ea"/>
        </a:defRPr>
      </a:lvl8pPr>
      <a:lvl9pPr marL="3886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Calibri" panose="020F0502020204030204" pitchFamily="34" charset="0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8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8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MH_SubTitle_1"/>
          <p:cNvSpPr/>
          <p:nvPr/>
        </p:nvSpPr>
        <p:spPr>
          <a:xfrm>
            <a:off x="460375" y="3268663"/>
            <a:ext cx="1981200" cy="992187"/>
          </a:xfrm>
          <a:custGeom>
            <a:avLst/>
            <a:gdLst>
              <a:gd name="txL" fmla="*/ 0 w 2336977"/>
              <a:gd name="txT" fmla="*/ 0 h 1170423"/>
              <a:gd name="txR" fmla="*/ 2336977 w 2336977"/>
              <a:gd name="txB" fmla="*/ 1170423 h 1170423"/>
            </a:gdLst>
            <a:ahLst/>
            <a:cxnLst>
              <a:cxn ang="0">
                <a:pos x="686" y="16753"/>
              </a:cxn>
              <a:cxn ang="0">
                <a:pos x="527376" y="16753"/>
              </a:cxn>
              <a:cxn ang="0">
                <a:pos x="525748" y="38924"/>
              </a:cxn>
              <a:cxn ang="0">
                <a:pos x="370993" y="242040"/>
              </a:cxn>
              <a:cxn ang="0">
                <a:pos x="85993" y="195708"/>
              </a:cxn>
              <a:cxn ang="0">
                <a:pos x="1220" y="29840"/>
              </a:cxn>
              <a:cxn ang="0">
                <a:pos x="0" y="0"/>
              </a:cxn>
              <a:cxn ang="0">
                <a:pos x="263441" y="0"/>
              </a:cxn>
              <a:cxn ang="0">
                <a:pos x="264075" y="211"/>
              </a:cxn>
              <a:cxn ang="0">
                <a:pos x="528591" y="211"/>
              </a:cxn>
              <a:cxn ang="0">
                <a:pos x="527973" y="8614"/>
              </a:cxn>
              <a:cxn ang="0">
                <a:pos x="352" y="8614"/>
              </a:cxn>
            </a:cxnLst>
            <a:rect l="txL" t="txT" r="txR" b="txB"/>
            <a:pathLst>
              <a:path w="2336977" h="1170423">
                <a:moveTo>
                  <a:pt x="3030" y="74100"/>
                </a:moveTo>
                <a:lnTo>
                  <a:pt x="2331608" y="74100"/>
                </a:lnTo>
                <a:lnTo>
                  <a:pt x="2324410" y="172170"/>
                </a:lnTo>
                <a:cubicBezTo>
                  <a:pt x="2266324" y="565225"/>
                  <a:pt x="2010816" y="906836"/>
                  <a:pt x="1640215" y="1070609"/>
                </a:cubicBezTo>
                <a:cubicBezTo>
                  <a:pt x="1216672" y="1257778"/>
                  <a:pt x="722581" y="1177415"/>
                  <a:pt x="380185" y="865668"/>
                </a:cubicBezTo>
                <a:cubicBezTo>
                  <a:pt x="166188" y="670825"/>
                  <a:pt x="36639" y="408536"/>
                  <a:pt x="5397" y="131995"/>
                </a:cubicBezTo>
                <a:lnTo>
                  <a:pt x="3030" y="74100"/>
                </a:lnTo>
                <a:close/>
                <a:moveTo>
                  <a:pt x="0" y="0"/>
                </a:moveTo>
                <a:lnTo>
                  <a:pt x="1164712" y="0"/>
                </a:lnTo>
                <a:lnTo>
                  <a:pt x="1167513" y="936"/>
                </a:lnTo>
                <a:lnTo>
                  <a:pt x="2336977" y="936"/>
                </a:lnTo>
                <a:lnTo>
                  <a:pt x="2334250" y="38100"/>
                </a:lnTo>
                <a:lnTo>
                  <a:pt x="1558" y="38100"/>
                </a:lnTo>
                <a:lnTo>
                  <a:pt x="0" y="0"/>
                </a:lnTo>
                <a:close/>
              </a:path>
            </a:pathLst>
          </a:custGeom>
          <a:solidFill>
            <a:srgbClr val="72CC36"/>
          </a:solidFill>
          <a:ln w="9525">
            <a:noFill/>
          </a:ln>
        </p:spPr>
        <p:txBody>
          <a:bodyPr tIns="0" bIns="216000" anchor="ctr"/>
          <a:lstStyle/>
          <a:p>
            <a:pPr lvl="0" indent="0" algn="ctr">
              <a:lnSpc>
                <a:spcPct val="150000"/>
              </a:lnSpc>
              <a:buClr>
                <a:srgbClr val="000000"/>
              </a:buClr>
              <a:buFont typeface="Arial" panose="020B0604020202020204" pitchFamily="34" charset="0"/>
              <a:buNone/>
            </a:pPr>
            <a:r>
              <a:rPr lang="zh-CN" altLang="en-US" sz="2800" dirty="0">
                <a:latin typeface="Arial" panose="020B0604020202020204" pitchFamily="34" charset="0"/>
                <a:ea typeface="微软雅黑" panose="020B0503020204020204" pitchFamily="34" charset="-122"/>
              </a:rPr>
              <a:t>考核标准</a:t>
            </a:r>
          </a:p>
        </p:txBody>
      </p:sp>
      <p:sp>
        <p:nvSpPr>
          <p:cNvPr id="9219" name="MH_PageTitle"/>
          <p:cNvSpPr>
            <a:spLocks noGrp="1"/>
          </p:cNvSpPr>
          <p:nvPr>
            <p:ph type="title"/>
          </p:nvPr>
        </p:nvSpPr>
        <p:spPr>
          <a:xfrm>
            <a:off x="6350" y="-77787"/>
            <a:ext cx="7886700" cy="1325562"/>
          </a:xfrm>
          <a:ln/>
        </p:spPr>
        <p:txBody>
          <a:bodyPr wrap="square" lIns="91440" tIns="45720" rIns="91440" bIns="45720" anchor="ctr"/>
          <a:lstStyle/>
          <a:p>
            <a:pPr lvl="0" eaLnBrk="1" hangingPunct="1"/>
            <a:r>
              <a:rPr lang="zh-CN" altLang="en-US" sz="2800" dirty="0"/>
              <a:t>尔雅课程安排</a:t>
            </a:r>
          </a:p>
        </p:txBody>
      </p:sp>
      <p:sp>
        <p:nvSpPr>
          <p:cNvPr id="9220" name="矩形 15"/>
          <p:cNvSpPr/>
          <p:nvPr/>
        </p:nvSpPr>
        <p:spPr>
          <a:xfrm>
            <a:off x="5080000" y="2814638"/>
            <a:ext cx="996315" cy="57912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>
              <a:buClr>
                <a:srgbClr val="000000"/>
              </a:buClr>
              <a:buFont typeface="Arial" panose="020B0604020202020204" pitchFamily="34" charset="0"/>
              <a:buNone/>
            </a:pPr>
            <a:r>
              <a:rPr lang="en-US" altLang="zh-CN" sz="3200" dirty="0">
                <a:latin typeface="Arial" panose="020B0604020202020204" pitchFamily="34" charset="0"/>
                <a:ea typeface="宋体" panose="02010600030101010101" pitchFamily="2" charset="-122"/>
              </a:rPr>
              <a:t>20%</a:t>
            </a:r>
            <a:endParaRPr lang="zh-CN" altLang="en-US" sz="32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221" name="矩形 16"/>
          <p:cNvSpPr/>
          <p:nvPr/>
        </p:nvSpPr>
        <p:spPr>
          <a:xfrm>
            <a:off x="3022600" y="2814638"/>
            <a:ext cx="1825625" cy="584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>
              <a:buClr>
                <a:srgbClr val="000000"/>
              </a:buClr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295F4D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课程视频</a:t>
            </a:r>
          </a:p>
        </p:txBody>
      </p:sp>
      <p:sp>
        <p:nvSpPr>
          <p:cNvPr id="9222" name="矩形 17"/>
          <p:cNvSpPr/>
          <p:nvPr/>
        </p:nvSpPr>
        <p:spPr>
          <a:xfrm>
            <a:off x="5080000" y="3814763"/>
            <a:ext cx="996315" cy="57912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>
              <a:buClr>
                <a:srgbClr val="000000"/>
              </a:buClr>
              <a:buFont typeface="Arial" panose="020B0604020202020204" pitchFamily="34" charset="0"/>
              <a:buNone/>
            </a:pPr>
            <a:r>
              <a:rPr lang="en-US" altLang="zh-CN" sz="3200" dirty="0">
                <a:latin typeface="Arial" panose="020B0604020202020204" pitchFamily="34" charset="0"/>
                <a:ea typeface="宋体" panose="02010600030101010101" pitchFamily="2" charset="-122"/>
              </a:rPr>
              <a:t>20%</a:t>
            </a:r>
            <a:endParaRPr lang="zh-CN" altLang="en-US" sz="32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223" name="矩形 18"/>
          <p:cNvSpPr/>
          <p:nvPr/>
        </p:nvSpPr>
        <p:spPr>
          <a:xfrm>
            <a:off x="3022600" y="3814763"/>
            <a:ext cx="1825625" cy="584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>
              <a:buClr>
                <a:srgbClr val="000000"/>
              </a:buClr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295F4D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章节测验</a:t>
            </a:r>
          </a:p>
        </p:txBody>
      </p:sp>
      <p:sp>
        <p:nvSpPr>
          <p:cNvPr id="9224" name="矩形 19"/>
          <p:cNvSpPr/>
          <p:nvPr/>
        </p:nvSpPr>
        <p:spPr>
          <a:xfrm>
            <a:off x="5080000" y="4800600"/>
            <a:ext cx="996315" cy="57912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>
              <a:buClr>
                <a:srgbClr val="000000"/>
              </a:buClr>
              <a:buFont typeface="Arial" panose="020B0604020202020204" pitchFamily="34" charset="0"/>
              <a:buNone/>
            </a:pPr>
            <a:r>
              <a:rPr lang="en-US" altLang="zh-CN" sz="3200" dirty="0">
                <a:latin typeface="Arial" panose="020B0604020202020204" pitchFamily="34" charset="0"/>
                <a:ea typeface="宋体" panose="02010600030101010101" pitchFamily="2" charset="-122"/>
              </a:rPr>
              <a:t>50%</a:t>
            </a:r>
            <a:endParaRPr lang="zh-CN" altLang="en-US" sz="32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225" name="矩形 20"/>
          <p:cNvSpPr/>
          <p:nvPr/>
        </p:nvSpPr>
        <p:spPr>
          <a:xfrm>
            <a:off x="3022600" y="4800600"/>
            <a:ext cx="1825625" cy="584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>
              <a:buClr>
                <a:srgbClr val="000000"/>
              </a:buClr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295F4D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期末考试</a:t>
            </a:r>
          </a:p>
        </p:txBody>
      </p:sp>
      <p:sp>
        <p:nvSpPr>
          <p:cNvPr id="9226" name="任意形状 23"/>
          <p:cNvSpPr/>
          <p:nvPr/>
        </p:nvSpPr>
        <p:spPr>
          <a:xfrm>
            <a:off x="6108700" y="2129790"/>
            <a:ext cx="414655" cy="298513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81777" y="76532676"/>
              </a:cxn>
              <a:cxn ang="0">
                <a:pos x="6456" y="146687660"/>
              </a:cxn>
            </a:cxnLst>
            <a:rect l="0" t="0" r="0" b="0"/>
            <a:pathLst>
              <a:path w="542999" h="985838">
                <a:moveTo>
                  <a:pt x="0" y="0"/>
                </a:moveTo>
                <a:cubicBezTo>
                  <a:pt x="232858" y="39291"/>
                  <a:pt x="535781" y="121444"/>
                  <a:pt x="542925" y="514350"/>
                </a:cubicBezTo>
                <a:cubicBezTo>
                  <a:pt x="550069" y="907256"/>
                  <a:pt x="42862" y="985838"/>
                  <a:pt x="42862" y="985838"/>
                </a:cubicBezTo>
              </a:path>
            </a:pathLst>
          </a:custGeom>
          <a:noFill/>
          <a:ln w="41275" cap="flat" cmpd="sng">
            <a:solidFill>
              <a:srgbClr val="00B050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9227" name="文本框 24"/>
          <p:cNvSpPr txBox="1"/>
          <p:nvPr/>
        </p:nvSpPr>
        <p:spPr>
          <a:xfrm>
            <a:off x="6613525" y="3690938"/>
            <a:ext cx="2323465" cy="8229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>
              <a:buClr>
                <a:srgbClr val="000000"/>
              </a:buClr>
              <a:buFont typeface="Arial" panose="020B0604020202020204" pitchFamily="34" charset="0"/>
              <a:buNone/>
            </a:pPr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考试参加条件</a:t>
            </a:r>
          </a:p>
          <a:p>
            <a:pPr lvl="0" indent="0">
              <a:buClr>
                <a:srgbClr val="000000"/>
              </a:buClr>
              <a:buFont typeface="Arial" panose="020B0604020202020204" pitchFamily="34" charset="0"/>
              <a:buNone/>
            </a:pPr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完成</a:t>
            </a:r>
            <a:r>
              <a:rPr lang="en-US" altLang="zh-CN" sz="2400" b="1" dirty="0">
                <a:latin typeface="Arial" panose="020B0604020202020204" pitchFamily="34" charset="0"/>
                <a:ea typeface="宋体" panose="02010600030101010101" pitchFamily="2" charset="-122"/>
              </a:rPr>
              <a:t>80%</a:t>
            </a:r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任务点</a:t>
            </a:r>
          </a:p>
        </p:txBody>
      </p:sp>
      <p:sp>
        <p:nvSpPr>
          <p:cNvPr id="9228" name="矩形 15"/>
          <p:cNvSpPr/>
          <p:nvPr/>
        </p:nvSpPr>
        <p:spPr>
          <a:xfrm>
            <a:off x="5080000" y="1811338"/>
            <a:ext cx="1004888" cy="58578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>
              <a:buClr>
                <a:srgbClr val="000000"/>
              </a:buClr>
              <a:buFont typeface="Arial" panose="020B0604020202020204" pitchFamily="34" charset="0"/>
              <a:buNone/>
            </a:pPr>
            <a:r>
              <a:rPr lang="en-US" altLang="zh-CN" sz="3200" dirty="0">
                <a:latin typeface="Arial" panose="020B0604020202020204" pitchFamily="34" charset="0"/>
                <a:ea typeface="宋体" panose="02010600030101010101" pitchFamily="2" charset="-122"/>
              </a:rPr>
              <a:t>10%</a:t>
            </a:r>
            <a:endParaRPr lang="zh-CN" altLang="en-US" sz="32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229" name="矩形 16"/>
          <p:cNvSpPr/>
          <p:nvPr/>
        </p:nvSpPr>
        <p:spPr>
          <a:xfrm>
            <a:off x="3022600" y="1811338"/>
            <a:ext cx="1831975" cy="58578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>
              <a:buClr>
                <a:srgbClr val="000000"/>
              </a:buClr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295F4D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访问次数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1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1763" y="1376363"/>
            <a:ext cx="8791575" cy="41370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602" name="Rectangle 2"/>
          <p:cNvSpPr>
            <a:spLocks noGrp="1"/>
          </p:cNvSpPr>
          <p:nvPr>
            <p:ph type="title"/>
          </p:nvPr>
        </p:nvSpPr>
        <p:spPr>
          <a:xfrm>
            <a:off x="176213" y="136525"/>
            <a:ext cx="8291512" cy="652463"/>
          </a:xfrm>
          <a:ln/>
        </p:spPr>
        <p:txBody>
          <a:bodyPr wrap="square" lIns="91440" tIns="45720" rIns="91440" bIns="45720" anchor="b"/>
          <a:lstStyle/>
          <a:p>
            <a:pPr eaLnBrk="1" hangingPunct="1"/>
            <a:r>
              <a:rPr lang="zh-CN" altLang="en-US" sz="2800" dirty="0"/>
              <a:t>四：如何考试</a:t>
            </a:r>
          </a:p>
        </p:txBody>
      </p:sp>
      <p:sp>
        <p:nvSpPr>
          <p:cNvPr id="7" name="Shape 1781"/>
          <p:cNvSpPr/>
          <p:nvPr/>
        </p:nvSpPr>
        <p:spPr>
          <a:xfrm>
            <a:off x="7208838" y="1343025"/>
            <a:ext cx="762000" cy="523875"/>
          </a:xfrm>
          <a:prstGeom prst="roundRect">
            <a:avLst>
              <a:gd name="adj" fmla="val 7273"/>
            </a:avLst>
          </a:prstGeom>
          <a:noFill/>
          <a:ln w="47625" cap="flat" cmpd="sng">
            <a:solidFill>
              <a:srgbClr val="FF0000"/>
            </a:solidFill>
            <a:prstDash val="solid"/>
            <a:miter lim="400000"/>
            <a:headEnd type="none" w="med" len="med"/>
            <a:tailEnd type="none" w="med" len="med"/>
          </a:ln>
        </p:spPr>
        <p:txBody>
          <a:bodyPr lIns="45645" tIns="45645" rIns="45645" bIns="45645" anchor="ctr"/>
          <a:lstStyle/>
          <a:p>
            <a:pPr lvl="0" indent="0" algn="ctr" eaLnBrk="0" hangingPunct="0">
              <a:buClr>
                <a:srgbClr val="000000"/>
              </a:buClr>
              <a:buFont typeface="Wingdings 2" pitchFamily="18" charset="2"/>
              <a:buNone/>
            </a:pPr>
            <a:endParaRPr lang="zh-CN" altLang="zh-CN" dirty="0">
              <a:solidFill>
                <a:srgbClr val="FFFFFF"/>
              </a:solidFill>
              <a:latin typeface="FZMiaoWuS-GB"/>
              <a:ea typeface="FZMiaoWuS-GB"/>
              <a:sym typeface="FZMiaoWuS-GB"/>
            </a:endParaRPr>
          </a:p>
        </p:txBody>
      </p:sp>
      <p:sp>
        <p:nvSpPr>
          <p:cNvPr id="8" name="Shape 1782"/>
          <p:cNvSpPr/>
          <p:nvPr/>
        </p:nvSpPr>
        <p:spPr>
          <a:xfrm>
            <a:off x="4370388" y="3171825"/>
            <a:ext cx="3910012" cy="975360"/>
          </a:xfrm>
          <a:prstGeom prst="rect">
            <a:avLst/>
          </a:prstGeom>
          <a:solidFill>
            <a:srgbClr val="C00000"/>
          </a:solidFill>
          <a:ln w="9525">
            <a:noFill/>
          </a:ln>
        </p:spPr>
        <p:txBody>
          <a:bodyPr lIns="45719" rIns="45719" anchor="t">
            <a:spAutoFit/>
          </a:bodyPr>
          <a:lstStyle/>
          <a:p>
            <a:pPr lvl="0" indent="0" algn="ctr" eaLnBrk="0" hangingPunct="0">
              <a:buClr>
                <a:srgbClr val="000000"/>
              </a:buClr>
              <a:buFont typeface="Wingdings 2" pitchFamily="18" charset="2"/>
              <a:buNone/>
            </a:pP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视频</a:t>
            </a:r>
            <a:r>
              <a:rPr lang="zh-CN" altLang="zh-CN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+</a:t>
            </a: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测验完成</a:t>
            </a:r>
            <a:r>
              <a:rPr lang="en-US" altLang="zh-CN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8</a:t>
            </a:r>
            <a:r>
              <a:rPr lang="zh-CN" altLang="zh-CN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0%</a:t>
            </a: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，</a:t>
            </a:r>
          </a:p>
          <a:p>
            <a:pPr lvl="0" indent="0" algn="ctr" eaLnBrk="0" hangingPunct="0">
              <a:buClr>
                <a:srgbClr val="000000"/>
              </a:buClr>
              <a:buFont typeface="Wingdings 2" pitchFamily="18" charset="2"/>
              <a:buNone/>
            </a:pP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方可考试</a:t>
            </a:r>
          </a:p>
        </p:txBody>
      </p:sp>
      <p:sp>
        <p:nvSpPr>
          <p:cNvPr id="9" name="Shape 1783"/>
          <p:cNvSpPr/>
          <p:nvPr/>
        </p:nvSpPr>
        <p:spPr>
          <a:xfrm rot="7708756">
            <a:off x="6765925" y="2260600"/>
            <a:ext cx="1168400" cy="352425"/>
          </a:xfrm>
          <a:prstGeom prst="rightArrow">
            <a:avLst>
              <a:gd name="adj1" fmla="val 50000"/>
              <a:gd name="adj2" fmla="val 49806"/>
            </a:avLst>
          </a:prstGeom>
          <a:solidFill>
            <a:srgbClr val="92D050"/>
          </a:solidFill>
          <a:ln w="12700" cap="flat" cmpd="sng">
            <a:solidFill>
              <a:srgbClr val="FFFFFF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45645" tIns="45645" rIns="45645" bIns="45645" anchor="ctr"/>
          <a:lstStyle/>
          <a:p>
            <a:pPr lvl="0" indent="0" algn="ctr" eaLnBrk="0" hangingPunct="0">
              <a:buClr>
                <a:srgbClr val="000000"/>
              </a:buClr>
              <a:buFont typeface="Wingdings 2" pitchFamily="18" charset="2"/>
              <a:buNone/>
            </a:pPr>
            <a:endParaRPr lang="zh-CN" altLang="zh-CN" dirty="0">
              <a:solidFill>
                <a:srgbClr val="FFFFFF"/>
              </a:solidFill>
              <a:latin typeface="FZMiaoWuS-GB"/>
              <a:ea typeface="FZMiaoWuS-GB"/>
              <a:sym typeface="FZMiaoWuS-GB"/>
            </a:endParaRPr>
          </a:p>
        </p:txBody>
      </p:sp>
      <p:sp>
        <p:nvSpPr>
          <p:cNvPr id="10" name="Shape 1784"/>
          <p:cNvSpPr/>
          <p:nvPr/>
        </p:nvSpPr>
        <p:spPr>
          <a:xfrm>
            <a:off x="301625" y="4294188"/>
            <a:ext cx="7048500" cy="2229485"/>
          </a:xfrm>
          <a:prstGeom prst="rect">
            <a:avLst/>
          </a:prstGeom>
          <a:noFill/>
          <a:ln w="12700">
            <a:noFill/>
          </a:ln>
        </p:spPr>
        <p:txBody>
          <a:bodyPr lIns="45719" rIns="45719" anchor="t">
            <a:spAutoFit/>
          </a:bodyPr>
          <a:lstStyle/>
          <a:p>
            <a:pPr lvl="0" indent="0" algn="just" eaLnBrk="0" hangingPunct="0">
              <a:lnSpc>
                <a:spcPct val="130000"/>
              </a:lnSpc>
              <a:buClr>
                <a:srgbClr val="000000"/>
              </a:buClr>
              <a:buFont typeface="Wingdings 2" pitchFamily="18" charset="2"/>
              <a:buAutoNum type="arabicPeriod"/>
            </a:pPr>
            <a:r>
              <a:rPr lang="zh-CN" altLang="en-US" sz="2400" dirty="0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考试时间：</a:t>
            </a:r>
            <a:r>
              <a:rPr lang="zh-CN" altLang="en-US" sz="2400" dirty="0">
                <a:solidFill>
                  <a:srgbClr val="C019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2017年1月20日至</a:t>
            </a:r>
            <a:r>
              <a:rPr lang="en-US" altLang="zh-CN" sz="2400" dirty="0">
                <a:solidFill>
                  <a:srgbClr val="C019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2017</a:t>
            </a:r>
            <a:r>
              <a:rPr lang="zh-CN" altLang="en-US" sz="2400" dirty="0">
                <a:solidFill>
                  <a:srgbClr val="C019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年1月24日。</a:t>
            </a:r>
          </a:p>
          <a:p>
            <a:pPr lvl="0" indent="0" algn="just" eaLnBrk="0" hangingPunct="0">
              <a:lnSpc>
                <a:spcPct val="130000"/>
              </a:lnSpc>
              <a:buClr>
                <a:srgbClr val="000000"/>
              </a:buClr>
              <a:buFont typeface="Wingdings 2" pitchFamily="18" charset="2"/>
              <a:buAutoNum type="arabicPeriod"/>
            </a:pPr>
            <a:r>
              <a:rPr lang="zh-CN" altLang="en-US" sz="2800" dirty="0">
                <a:solidFill>
                  <a:srgbClr val="C019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时长为</a:t>
            </a:r>
            <a:r>
              <a:rPr lang="en-US" altLang="zh-CN" sz="2800" dirty="0">
                <a:solidFill>
                  <a:srgbClr val="C019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12</a:t>
            </a:r>
            <a:r>
              <a:rPr lang="zh-CN" altLang="zh-CN" sz="2800" dirty="0">
                <a:solidFill>
                  <a:srgbClr val="C019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0</a:t>
            </a:r>
            <a:r>
              <a:rPr lang="zh-CN" altLang="en-US" sz="2800" dirty="0">
                <a:solidFill>
                  <a:srgbClr val="C019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分钟。</a:t>
            </a:r>
          </a:p>
          <a:p>
            <a:pPr lvl="0" indent="0" algn="just" eaLnBrk="0" hangingPunct="0">
              <a:lnSpc>
                <a:spcPct val="130000"/>
              </a:lnSpc>
              <a:buClr>
                <a:srgbClr val="000000"/>
              </a:buClr>
              <a:buFont typeface="Wingdings 2" pitchFamily="18" charset="2"/>
              <a:buChar char="•"/>
            </a:pPr>
            <a:r>
              <a:rPr lang="zh-CN" altLang="en-US" sz="2800" dirty="0">
                <a:solidFill>
                  <a:srgbClr val="56565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注意考试时间，</a:t>
            </a:r>
            <a:r>
              <a:rPr lang="zh-CN" altLang="en-US" sz="2800" dirty="0">
                <a:solidFill>
                  <a:srgbClr val="C019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错过时间按</a:t>
            </a:r>
            <a:r>
              <a:rPr lang="zh-CN" altLang="zh-CN" sz="2800" dirty="0">
                <a:solidFill>
                  <a:srgbClr val="C019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0</a:t>
            </a:r>
            <a:r>
              <a:rPr lang="zh-CN" altLang="en-US" sz="2800" dirty="0">
                <a:solidFill>
                  <a:srgbClr val="C019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分处理。</a:t>
            </a:r>
          </a:p>
          <a:p>
            <a:pPr lvl="0" indent="0" algn="just" eaLnBrk="0" hangingPunct="0">
              <a:lnSpc>
                <a:spcPct val="130000"/>
              </a:lnSpc>
              <a:buClr>
                <a:srgbClr val="000000"/>
              </a:buClr>
              <a:buFont typeface="Wingdings 2" pitchFamily="18" charset="2"/>
              <a:buChar char="•"/>
            </a:pPr>
            <a:r>
              <a:rPr lang="zh-CN" altLang="en-US" sz="2800" dirty="0">
                <a:solidFill>
                  <a:srgbClr val="C019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一定要提交考试</a:t>
            </a:r>
            <a:r>
              <a:rPr lang="zh-CN" altLang="en-US" sz="2800" dirty="0">
                <a:solidFill>
                  <a:srgbClr val="56565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，保存不提交时没成绩。</a:t>
            </a:r>
          </a:p>
        </p:txBody>
      </p:sp>
      <p:grpSp>
        <p:nvGrpSpPr>
          <p:cNvPr id="11" name="Group 1790"/>
          <p:cNvGrpSpPr/>
          <p:nvPr/>
        </p:nvGrpSpPr>
        <p:grpSpPr>
          <a:xfrm>
            <a:off x="3357563" y="1585913"/>
            <a:ext cx="2025650" cy="1531937"/>
            <a:chOff x="0" y="0"/>
            <a:chExt cx="2026452" cy="1532381"/>
          </a:xfrm>
        </p:grpSpPr>
        <p:sp>
          <p:nvSpPr>
            <p:cNvPr id="25608" name="Shape 1785"/>
            <p:cNvSpPr/>
            <p:nvPr/>
          </p:nvSpPr>
          <p:spPr>
            <a:xfrm rot="-1167632">
              <a:off x="46756" y="365747"/>
              <a:ext cx="1932941" cy="612141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none" lIns="45719" tIns="45719" rIns="45719" bIns="45719" anchor="t">
              <a:spAutoFit/>
            </a:bodyPr>
            <a:lstStyle/>
            <a:p>
              <a:pPr lvl="0" indent="0" eaLnBrk="0" hangingPunct="0">
                <a:buClr>
                  <a:srgbClr val="000000"/>
                </a:buClr>
                <a:buFont typeface="Wingdings 2" pitchFamily="18" charset="2"/>
                <a:buNone/>
              </a:pPr>
              <a:r>
                <a:rPr lang="zh-CN" altLang="en-US" sz="3600" dirty="0">
                  <a:solidFill>
                    <a:srgbClr val="FE2500"/>
                  </a:solidFill>
                  <a:latin typeface="FZMiaoWuS-GB"/>
                  <a:ea typeface="FZMiaoWuS-GB"/>
                  <a:sym typeface="FZMiaoWuS-GB"/>
                </a:rPr>
                <a:t>请注意！</a:t>
              </a:r>
            </a:p>
          </p:txBody>
        </p:sp>
        <p:sp>
          <p:nvSpPr>
            <p:cNvPr id="25609" name="Shape 1786"/>
            <p:cNvSpPr/>
            <p:nvPr/>
          </p:nvSpPr>
          <p:spPr>
            <a:xfrm rot="1407938">
              <a:off x="151258" y="281053"/>
              <a:ext cx="556409" cy="144017"/>
            </a:xfrm>
            <a:custGeom>
              <a:avLst/>
              <a:gdLst/>
              <a:ahLst/>
              <a:cxnLst>
                <a:cxn ang="0">
                  <a:pos x="2147483646" y="21343573"/>
                </a:cxn>
                <a:cxn ang="5898240">
                  <a:pos x="2147483646" y="21343573"/>
                </a:cxn>
                <a:cxn ang="11796480">
                  <a:pos x="2147483646" y="21343573"/>
                </a:cxn>
                <a:cxn ang="17694720">
                  <a:pos x="2147483646" y="21343573"/>
                </a:cxn>
              </a:cxnLst>
              <a:rect l="0" t="0" r="0" b="0"/>
              <a:pathLst>
                <a:path w="21600" h="21600">
                  <a:moveTo>
                    <a:pt x="0" y="21600"/>
                  </a:moveTo>
                  <a:lnTo>
                    <a:pt x="21600" y="21600"/>
                  </a:lnTo>
                  <a:lnTo>
                    <a:pt x="0" y="0"/>
                  </a:lnTo>
                  <a:lnTo>
                    <a:pt x="0" y="21600"/>
                  </a:lnTo>
                  <a:close/>
                </a:path>
              </a:pathLst>
            </a:custGeom>
            <a:solidFill>
              <a:srgbClr val="FBCC05"/>
            </a:solidFill>
            <a:ln w="9525" cap="flat" cmpd="sng">
              <a:solidFill>
                <a:srgbClr val="FFFB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10" name="Shape 1787"/>
            <p:cNvSpPr/>
            <p:nvPr/>
          </p:nvSpPr>
          <p:spPr>
            <a:xfrm rot="4232368">
              <a:off x="700617" y="176849"/>
              <a:ext cx="490638" cy="163322"/>
            </a:xfrm>
            <a:custGeom>
              <a:avLst/>
              <a:gdLst/>
              <a:ahLst/>
              <a:cxnLst>
                <a:cxn ang="0">
                  <a:pos x="2147483646" y="35301014"/>
                </a:cxn>
                <a:cxn ang="5898240">
                  <a:pos x="2147483646" y="35301014"/>
                </a:cxn>
                <a:cxn ang="11796480">
                  <a:pos x="2147483646" y="35301014"/>
                </a:cxn>
                <a:cxn ang="17694720">
                  <a:pos x="2147483646" y="35301014"/>
                </a:cxn>
              </a:cxnLst>
              <a:rect l="0" t="0" r="0" b="0"/>
              <a:pathLst>
                <a:path w="21600" h="21600">
                  <a:moveTo>
                    <a:pt x="0" y="21600"/>
                  </a:moveTo>
                  <a:lnTo>
                    <a:pt x="21600" y="21600"/>
                  </a:lnTo>
                  <a:lnTo>
                    <a:pt x="0" y="0"/>
                  </a:lnTo>
                  <a:lnTo>
                    <a:pt x="0" y="21600"/>
                  </a:lnTo>
                  <a:close/>
                </a:path>
              </a:pathLst>
            </a:custGeom>
            <a:solidFill>
              <a:srgbClr val="FBCC05"/>
            </a:solidFill>
            <a:ln w="9525" cap="flat" cmpd="sng">
              <a:solidFill>
                <a:srgbClr val="FFFB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11" name="Shape 1788"/>
            <p:cNvSpPr/>
            <p:nvPr/>
          </p:nvSpPr>
          <p:spPr>
            <a:xfrm rot="-8129293">
              <a:off x="1172155" y="990272"/>
              <a:ext cx="490638" cy="163322"/>
            </a:xfrm>
            <a:custGeom>
              <a:avLst/>
              <a:gdLst/>
              <a:ahLst/>
              <a:cxnLst>
                <a:cxn ang="0">
                  <a:pos x="2147483646" y="35301014"/>
                </a:cxn>
                <a:cxn ang="5898240">
                  <a:pos x="2147483646" y="35301014"/>
                </a:cxn>
                <a:cxn ang="11796480">
                  <a:pos x="2147483646" y="35301014"/>
                </a:cxn>
                <a:cxn ang="17694720">
                  <a:pos x="2147483646" y="35301014"/>
                </a:cxn>
              </a:cxnLst>
              <a:rect l="0" t="0" r="0" b="0"/>
              <a:pathLst>
                <a:path w="21600" h="21600">
                  <a:moveTo>
                    <a:pt x="0" y="21600"/>
                  </a:moveTo>
                  <a:lnTo>
                    <a:pt x="21600" y="21600"/>
                  </a:lnTo>
                  <a:lnTo>
                    <a:pt x="0" y="0"/>
                  </a:lnTo>
                  <a:lnTo>
                    <a:pt x="0" y="21600"/>
                  </a:lnTo>
                  <a:close/>
                </a:path>
              </a:pathLst>
            </a:custGeom>
            <a:solidFill>
              <a:srgbClr val="FBCC05"/>
            </a:solidFill>
            <a:ln w="9525" cap="flat" cmpd="sng">
              <a:solidFill>
                <a:srgbClr val="FFFB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12" name="Shape 1789"/>
            <p:cNvSpPr/>
            <p:nvPr/>
          </p:nvSpPr>
          <p:spPr>
            <a:xfrm rot="-6008123">
              <a:off x="629002" y="1194860"/>
              <a:ext cx="490638" cy="163322"/>
            </a:xfrm>
            <a:custGeom>
              <a:avLst/>
              <a:gdLst/>
              <a:ahLst/>
              <a:cxnLst>
                <a:cxn ang="0">
                  <a:pos x="2147483646" y="35301014"/>
                </a:cxn>
                <a:cxn ang="5898240">
                  <a:pos x="2147483646" y="35301014"/>
                </a:cxn>
                <a:cxn ang="11796480">
                  <a:pos x="2147483646" y="35301014"/>
                </a:cxn>
                <a:cxn ang="17694720">
                  <a:pos x="2147483646" y="35301014"/>
                </a:cxn>
              </a:cxnLst>
              <a:rect l="0" t="0" r="0" b="0"/>
              <a:pathLst>
                <a:path w="21600" h="21600">
                  <a:moveTo>
                    <a:pt x="0" y="21600"/>
                  </a:moveTo>
                  <a:lnTo>
                    <a:pt x="21600" y="21600"/>
                  </a:lnTo>
                  <a:lnTo>
                    <a:pt x="0" y="0"/>
                  </a:lnTo>
                  <a:lnTo>
                    <a:pt x="0" y="21600"/>
                  </a:lnTo>
                  <a:close/>
                </a:path>
              </a:pathLst>
            </a:custGeom>
            <a:solidFill>
              <a:srgbClr val="FBCC05"/>
            </a:solidFill>
            <a:ln w="9525" cap="flat" cmpd="sng">
              <a:solidFill>
                <a:srgbClr val="FFFB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pic>
        <p:nvPicPr>
          <p:cNvPr id="25613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4988" y="2319338"/>
            <a:ext cx="2613025" cy="13874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indefinite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indefinite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indefinite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indefinite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indefinite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 advAuto="1000"/>
      <p:bldP spid="8" grpId="0" bldLvl="0" animBg="1" advAuto="1000"/>
      <p:bldP spid="9" grpId="0" animBg="1" advAuto="1000"/>
      <p:bldP spid="10" grpId="0" animBg="1" advAuto="100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MH_Other_1"/>
          <p:cNvSpPr/>
          <p:nvPr/>
        </p:nvSpPr>
        <p:spPr>
          <a:xfrm rot="-5400000">
            <a:off x="1639888" y="3732213"/>
            <a:ext cx="2085975" cy="514350"/>
          </a:xfrm>
          <a:prstGeom prst="parallelogram">
            <a:avLst>
              <a:gd name="adj" fmla="val 156666"/>
            </a:avLst>
          </a:prstGeom>
          <a:solidFill>
            <a:srgbClr val="DDDDDD"/>
          </a:solidFill>
          <a:ln w="9525">
            <a:noFill/>
          </a:ln>
        </p:spPr>
        <p:txBody>
          <a:bodyPr anchor="ctr"/>
          <a:lstStyle/>
          <a:p>
            <a:pPr lvl="0" indent="0" algn="ctr">
              <a:lnSpc>
                <a:spcPct val="80000"/>
              </a:lnSpc>
            </a:pPr>
            <a:endParaRPr lang="zh-CN" altLang="en-US" sz="14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6626" name="MH_Other_2"/>
          <p:cNvSpPr/>
          <p:nvPr/>
        </p:nvSpPr>
        <p:spPr>
          <a:xfrm>
            <a:off x="1608138" y="2771775"/>
            <a:ext cx="184150" cy="174625"/>
          </a:xfrm>
          <a:prstGeom prst="rtTriangle">
            <a:avLst/>
          </a:prstGeom>
          <a:solidFill>
            <a:srgbClr val="DDDDDD"/>
          </a:solidFill>
          <a:ln w="9525">
            <a:noFill/>
          </a:ln>
        </p:spPr>
        <p:txBody>
          <a:bodyPr anchor="ctr"/>
          <a:lstStyle/>
          <a:p>
            <a:pPr lvl="0" indent="0" algn="ctr">
              <a:lnSpc>
                <a:spcPct val="80000"/>
              </a:lnSpc>
            </a:pPr>
            <a:endParaRPr lang="zh-CN" altLang="en-US" sz="7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9460" name="MH_SubTitle_1"/>
          <p:cNvSpPr>
            <a:spLocks noChangeArrowheads="1"/>
          </p:cNvSpPr>
          <p:nvPr/>
        </p:nvSpPr>
        <p:spPr bwMode="auto">
          <a:xfrm>
            <a:off x="1055688" y="2946400"/>
            <a:ext cx="1377950" cy="2085975"/>
          </a:xfrm>
          <a:prstGeom prst="rect">
            <a:avLst/>
          </a:prstGeom>
          <a:solidFill>
            <a:srgbClr val="FEFFFF"/>
          </a:solidFill>
          <a:ln w="3175" cmpd="sng">
            <a:solidFill>
              <a:srgbClr val="FEC306"/>
            </a:solidFill>
            <a:miter lim="800000"/>
          </a:ln>
          <a:effectLst>
            <a:outerShdw dist="38100" algn="ctr" rotWithShape="0">
              <a:srgbClr val="000000">
                <a:alpha val="39000"/>
              </a:srgbClr>
            </a:outerShdw>
          </a:effectLst>
        </p:spPr>
        <p:txBody>
          <a:bodyPr lIns="72000" tIns="144000" rIns="72000" bIns="0" anchor="ctr"/>
          <a:lstStyle/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E98E0D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考试有限制时间，点击考试后在右上角会有提示</a:t>
            </a:r>
            <a:r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E98E0D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 </a:t>
            </a:r>
            <a:endParaRPr kumimoji="0" lang="zh-CN" altLang="en-US" sz="1600" b="0" i="0" u="none" strike="noStrike" kern="1200" cap="none" spc="0" normalizeH="0" baseline="0" noProof="0" smtClean="0">
              <a:ln>
                <a:noFill/>
              </a:ln>
              <a:solidFill>
                <a:srgbClr val="E98E0D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9461" name="MH_Other_3"/>
          <p:cNvSpPr>
            <a:spLocks noChangeArrowheads="1"/>
          </p:cNvSpPr>
          <p:nvPr/>
        </p:nvSpPr>
        <p:spPr bwMode="auto">
          <a:xfrm>
            <a:off x="1122363" y="2771775"/>
            <a:ext cx="476250" cy="542925"/>
          </a:xfrm>
          <a:custGeom>
            <a:avLst/>
            <a:gdLst>
              <a:gd name="T0" fmla="*/ 0 w 466725"/>
              <a:gd name="T1" fmla="*/ 0 h 533401"/>
              <a:gd name="T2" fmla="*/ 476250 w 466725"/>
              <a:gd name="T3" fmla="*/ 0 h 533401"/>
              <a:gd name="T4" fmla="*/ 476250 w 466725"/>
              <a:gd name="T5" fmla="*/ 305395 h 533401"/>
              <a:gd name="T6" fmla="*/ 238124 w 466725"/>
              <a:gd name="T7" fmla="*/ 542925 h 533401"/>
              <a:gd name="T8" fmla="*/ 238126 w 466725"/>
              <a:gd name="T9" fmla="*/ 542924 h 533401"/>
              <a:gd name="T10" fmla="*/ 0 w 466725"/>
              <a:gd name="T11" fmla="*/ 305394 h 533401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466725"/>
              <a:gd name="T19" fmla="*/ 0 h 533401"/>
              <a:gd name="T20" fmla="*/ 466725 w 466725"/>
              <a:gd name="T21" fmla="*/ 533401 h 533401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466725" h="533401">
                <a:moveTo>
                  <a:pt x="0" y="0"/>
                </a:moveTo>
                <a:lnTo>
                  <a:pt x="466725" y="0"/>
                </a:lnTo>
                <a:lnTo>
                  <a:pt x="466725" y="300038"/>
                </a:lnTo>
                <a:cubicBezTo>
                  <a:pt x="466725" y="428921"/>
                  <a:pt x="362245" y="533401"/>
                  <a:pt x="233362" y="533401"/>
                </a:cubicBezTo>
                <a:lnTo>
                  <a:pt x="233363" y="533400"/>
                </a:lnTo>
                <a:cubicBezTo>
                  <a:pt x="104480" y="533400"/>
                  <a:pt x="0" y="428920"/>
                  <a:pt x="0" y="300037"/>
                </a:cubicBezTo>
                <a:lnTo>
                  <a:pt x="0" y="0"/>
                </a:lnTo>
                <a:close/>
              </a:path>
            </a:pathLst>
          </a:custGeom>
          <a:solidFill>
            <a:srgbClr val="F5BB01"/>
          </a:solidFill>
          <a:ln w="9525">
            <a:noFill/>
            <a:miter lim="800000"/>
          </a:ln>
          <a:effectLst>
            <a:outerShdw dist="25400" dir="10800000" algn="ctr" rotWithShape="0">
              <a:srgbClr val="000000">
                <a:alpha val="39000"/>
              </a:srgbClr>
            </a:outerShdw>
          </a:effectLst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sz="2800" b="0" i="0" u="none" strike="noStrike" kern="1200" cap="none" spc="0" normalizeH="0" baseline="0" noProof="0" smtClean="0">
                <a:ln>
                  <a:noFill/>
                </a:ln>
                <a:solidFill>
                  <a:srgbClr val="FE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A</a:t>
            </a:r>
            <a:endParaRPr kumimoji="0" lang="zh-CN" altLang="en-US" sz="2800" b="0" i="0" u="none" strike="noStrike" kern="1200" cap="none" spc="0" normalizeH="0" baseline="0" noProof="0" smtClean="0">
              <a:ln>
                <a:noFill/>
              </a:ln>
              <a:solidFill>
                <a:srgbClr val="FEFFFF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6629" name="MH_Other_4"/>
          <p:cNvSpPr/>
          <p:nvPr/>
        </p:nvSpPr>
        <p:spPr>
          <a:xfrm rot="-5400000">
            <a:off x="3525838" y="3732213"/>
            <a:ext cx="2085975" cy="514350"/>
          </a:xfrm>
          <a:prstGeom prst="parallelogram">
            <a:avLst>
              <a:gd name="adj" fmla="val 156666"/>
            </a:avLst>
          </a:prstGeom>
          <a:solidFill>
            <a:srgbClr val="DDDDDD"/>
          </a:solidFill>
          <a:ln w="9525">
            <a:noFill/>
          </a:ln>
        </p:spPr>
        <p:txBody>
          <a:bodyPr anchor="ctr"/>
          <a:lstStyle/>
          <a:p>
            <a:pPr lvl="0" indent="0" algn="ctr">
              <a:lnSpc>
                <a:spcPct val="80000"/>
              </a:lnSpc>
            </a:pPr>
            <a:endParaRPr lang="zh-CN" altLang="en-US" sz="14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6630" name="MH_Other_5"/>
          <p:cNvSpPr/>
          <p:nvPr/>
        </p:nvSpPr>
        <p:spPr>
          <a:xfrm>
            <a:off x="3494088" y="2771775"/>
            <a:ext cx="184150" cy="174625"/>
          </a:xfrm>
          <a:prstGeom prst="rtTriangle">
            <a:avLst/>
          </a:prstGeom>
          <a:solidFill>
            <a:srgbClr val="DDDDDD"/>
          </a:solidFill>
          <a:ln w="9525">
            <a:noFill/>
          </a:ln>
        </p:spPr>
        <p:txBody>
          <a:bodyPr anchor="ctr"/>
          <a:lstStyle/>
          <a:p>
            <a:pPr lvl="0" indent="0" algn="ctr">
              <a:lnSpc>
                <a:spcPct val="80000"/>
              </a:lnSpc>
            </a:pPr>
            <a:endParaRPr lang="zh-CN" altLang="en-US" sz="7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9464" name="MH_SubTitle_2"/>
          <p:cNvSpPr>
            <a:spLocks noChangeArrowheads="1"/>
          </p:cNvSpPr>
          <p:nvPr/>
        </p:nvSpPr>
        <p:spPr bwMode="auto">
          <a:xfrm>
            <a:off x="2940050" y="2946400"/>
            <a:ext cx="1377950" cy="2085975"/>
          </a:xfrm>
          <a:prstGeom prst="rect">
            <a:avLst/>
          </a:prstGeom>
          <a:solidFill>
            <a:srgbClr val="FEFFFF"/>
          </a:solidFill>
          <a:ln w="3175" cmpd="sng">
            <a:solidFill>
              <a:srgbClr val="60A7FE"/>
            </a:solidFill>
            <a:miter lim="800000"/>
          </a:ln>
          <a:effectLst>
            <a:outerShdw dist="38100" algn="ctr" rotWithShape="0">
              <a:srgbClr val="000000">
                <a:alpha val="39000"/>
              </a:srgbClr>
            </a:outerShdw>
          </a:effectLst>
        </p:spPr>
        <p:txBody>
          <a:bodyPr lIns="72000" tIns="144000" rIns="72000" bIns="0" anchor="ctr"/>
          <a:lstStyle/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5FA7F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保存考试之后，下次登录考试时间是累计的</a:t>
            </a:r>
            <a:r>
              <a:rPr kumimoji="0" 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5FA7F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 </a:t>
            </a: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rgbClr val="5FA7F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9465" name="MH_Other_6"/>
          <p:cNvSpPr>
            <a:spLocks noChangeArrowheads="1"/>
          </p:cNvSpPr>
          <p:nvPr/>
        </p:nvSpPr>
        <p:spPr bwMode="auto">
          <a:xfrm>
            <a:off x="3008313" y="2771775"/>
            <a:ext cx="476250" cy="542925"/>
          </a:xfrm>
          <a:custGeom>
            <a:avLst/>
            <a:gdLst>
              <a:gd name="T0" fmla="*/ 0 w 466725"/>
              <a:gd name="T1" fmla="*/ 0 h 533401"/>
              <a:gd name="T2" fmla="*/ 476250 w 466725"/>
              <a:gd name="T3" fmla="*/ 0 h 533401"/>
              <a:gd name="T4" fmla="*/ 476250 w 466725"/>
              <a:gd name="T5" fmla="*/ 305395 h 533401"/>
              <a:gd name="T6" fmla="*/ 238124 w 466725"/>
              <a:gd name="T7" fmla="*/ 542925 h 533401"/>
              <a:gd name="T8" fmla="*/ 238126 w 466725"/>
              <a:gd name="T9" fmla="*/ 542924 h 533401"/>
              <a:gd name="T10" fmla="*/ 0 w 466725"/>
              <a:gd name="T11" fmla="*/ 305394 h 533401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466725"/>
              <a:gd name="T19" fmla="*/ 0 h 533401"/>
              <a:gd name="T20" fmla="*/ 466725 w 466725"/>
              <a:gd name="T21" fmla="*/ 533401 h 533401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466725" h="533401">
                <a:moveTo>
                  <a:pt x="0" y="0"/>
                </a:moveTo>
                <a:lnTo>
                  <a:pt x="466725" y="0"/>
                </a:lnTo>
                <a:lnTo>
                  <a:pt x="466725" y="300038"/>
                </a:lnTo>
                <a:cubicBezTo>
                  <a:pt x="466725" y="428921"/>
                  <a:pt x="362245" y="533401"/>
                  <a:pt x="233362" y="533401"/>
                </a:cubicBezTo>
                <a:lnTo>
                  <a:pt x="233363" y="533400"/>
                </a:lnTo>
                <a:cubicBezTo>
                  <a:pt x="104480" y="533400"/>
                  <a:pt x="0" y="428920"/>
                  <a:pt x="0" y="300037"/>
                </a:cubicBezTo>
                <a:lnTo>
                  <a:pt x="0" y="0"/>
                </a:lnTo>
                <a:close/>
              </a:path>
            </a:pathLst>
          </a:custGeom>
          <a:solidFill>
            <a:srgbClr val="5FA7FE"/>
          </a:solidFill>
          <a:ln w="9525">
            <a:noFill/>
            <a:miter lim="800000"/>
          </a:ln>
          <a:effectLst>
            <a:outerShdw dist="25400" dir="10800000" algn="ctr" rotWithShape="0">
              <a:srgbClr val="000000">
                <a:alpha val="39000"/>
              </a:srgbClr>
            </a:outerShdw>
          </a:effectLst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sz="2800" b="0" i="0" u="none" strike="noStrike" kern="1200" cap="none" spc="0" normalizeH="0" baseline="0" noProof="0" smtClean="0">
                <a:ln>
                  <a:noFill/>
                </a:ln>
                <a:solidFill>
                  <a:srgbClr val="FE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B</a:t>
            </a:r>
            <a:endParaRPr kumimoji="0" lang="zh-CN" altLang="en-US" sz="2800" b="0" i="0" u="none" strike="noStrike" kern="1200" cap="none" spc="0" normalizeH="0" baseline="0" noProof="0" smtClean="0">
              <a:ln>
                <a:noFill/>
              </a:ln>
              <a:solidFill>
                <a:srgbClr val="FEFFFF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6633" name="MH_Other_7"/>
          <p:cNvSpPr/>
          <p:nvPr/>
        </p:nvSpPr>
        <p:spPr>
          <a:xfrm rot="-5400000">
            <a:off x="5410200" y="3732213"/>
            <a:ext cx="2085975" cy="514350"/>
          </a:xfrm>
          <a:prstGeom prst="parallelogram">
            <a:avLst>
              <a:gd name="adj" fmla="val 156666"/>
            </a:avLst>
          </a:prstGeom>
          <a:solidFill>
            <a:srgbClr val="DDDDDD"/>
          </a:solidFill>
          <a:ln w="9525">
            <a:noFill/>
          </a:ln>
        </p:spPr>
        <p:txBody>
          <a:bodyPr anchor="ctr"/>
          <a:lstStyle/>
          <a:p>
            <a:pPr lvl="0" indent="0" algn="ctr">
              <a:lnSpc>
                <a:spcPct val="80000"/>
              </a:lnSpc>
            </a:pPr>
            <a:endParaRPr lang="zh-CN" altLang="en-US" sz="14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6634" name="MH_Other_8"/>
          <p:cNvSpPr/>
          <p:nvPr/>
        </p:nvSpPr>
        <p:spPr>
          <a:xfrm>
            <a:off x="5378450" y="2771775"/>
            <a:ext cx="184150" cy="174625"/>
          </a:xfrm>
          <a:prstGeom prst="rtTriangle">
            <a:avLst/>
          </a:prstGeom>
          <a:solidFill>
            <a:srgbClr val="DDDDDD"/>
          </a:solidFill>
          <a:ln w="9525">
            <a:noFill/>
          </a:ln>
        </p:spPr>
        <p:txBody>
          <a:bodyPr anchor="ctr"/>
          <a:lstStyle/>
          <a:p>
            <a:pPr lvl="0" indent="0" algn="ctr">
              <a:lnSpc>
                <a:spcPct val="80000"/>
              </a:lnSpc>
            </a:pPr>
            <a:endParaRPr lang="zh-CN" altLang="en-US" sz="7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9468" name="MH_SubTitle_3"/>
          <p:cNvSpPr>
            <a:spLocks noChangeArrowheads="1"/>
          </p:cNvSpPr>
          <p:nvPr/>
        </p:nvSpPr>
        <p:spPr bwMode="auto">
          <a:xfrm>
            <a:off x="4826000" y="2946400"/>
            <a:ext cx="1377950" cy="2085975"/>
          </a:xfrm>
          <a:prstGeom prst="rect">
            <a:avLst/>
          </a:prstGeom>
          <a:solidFill>
            <a:srgbClr val="FEFFFF"/>
          </a:solidFill>
          <a:ln w="3175" cmpd="sng">
            <a:solidFill>
              <a:srgbClr val="71CC36"/>
            </a:solidFill>
            <a:miter lim="800000"/>
          </a:ln>
          <a:effectLst>
            <a:outerShdw dist="38100" algn="ctr" rotWithShape="0">
              <a:srgbClr val="000000">
                <a:alpha val="39000"/>
              </a:srgbClr>
            </a:outerShdw>
          </a:effectLst>
        </p:spPr>
        <p:txBody>
          <a:bodyPr lIns="72000" tIns="144000" rIns="72000" bIns="0" anchor="ctr"/>
          <a:lstStyle/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一定要注意考试时间，错过考试时间按0分处理</a:t>
            </a:r>
            <a:r>
              <a:rPr kumimoji="0" lang="en-US" sz="2000" b="0" i="0" u="none" strike="noStrike" kern="1200" cap="none" spc="0" normalizeH="0" baseline="0" noProof="0" smtClean="0">
                <a:ln>
                  <a:noFill/>
                </a:ln>
                <a:solidFill>
                  <a:srgbClr val="72CC36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 </a:t>
            </a:r>
            <a:endParaRPr kumimoji="0" lang="zh-CN" altLang="en-US" sz="2000" b="0" i="0" u="none" strike="noStrike" kern="1200" cap="none" spc="0" normalizeH="0" baseline="0" noProof="0" smtClean="0">
              <a:ln>
                <a:noFill/>
              </a:ln>
              <a:solidFill>
                <a:srgbClr val="72CC36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9469" name="MH_Other_9"/>
          <p:cNvSpPr>
            <a:spLocks noChangeArrowheads="1"/>
          </p:cNvSpPr>
          <p:nvPr/>
        </p:nvSpPr>
        <p:spPr bwMode="auto">
          <a:xfrm>
            <a:off x="4894263" y="2771775"/>
            <a:ext cx="474663" cy="542925"/>
          </a:xfrm>
          <a:custGeom>
            <a:avLst/>
            <a:gdLst>
              <a:gd name="T0" fmla="*/ 0 w 466725"/>
              <a:gd name="T1" fmla="*/ 0 h 533401"/>
              <a:gd name="T2" fmla="*/ 474662 w 466725"/>
              <a:gd name="T3" fmla="*/ 0 h 533401"/>
              <a:gd name="T4" fmla="*/ 474662 w 466725"/>
              <a:gd name="T5" fmla="*/ 305395 h 533401"/>
              <a:gd name="T6" fmla="*/ 237330 w 466725"/>
              <a:gd name="T7" fmla="*/ 542925 h 533401"/>
              <a:gd name="T8" fmla="*/ 237332 w 466725"/>
              <a:gd name="T9" fmla="*/ 542924 h 533401"/>
              <a:gd name="T10" fmla="*/ 0 w 466725"/>
              <a:gd name="T11" fmla="*/ 305394 h 533401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466725"/>
              <a:gd name="T19" fmla="*/ 0 h 533401"/>
              <a:gd name="T20" fmla="*/ 466725 w 466725"/>
              <a:gd name="T21" fmla="*/ 533401 h 533401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466725" h="533401">
                <a:moveTo>
                  <a:pt x="0" y="0"/>
                </a:moveTo>
                <a:lnTo>
                  <a:pt x="466725" y="0"/>
                </a:lnTo>
                <a:lnTo>
                  <a:pt x="466725" y="300038"/>
                </a:lnTo>
                <a:cubicBezTo>
                  <a:pt x="466725" y="428921"/>
                  <a:pt x="362245" y="533401"/>
                  <a:pt x="233362" y="533401"/>
                </a:cubicBezTo>
                <a:lnTo>
                  <a:pt x="233363" y="533400"/>
                </a:lnTo>
                <a:cubicBezTo>
                  <a:pt x="104480" y="533400"/>
                  <a:pt x="0" y="428920"/>
                  <a:pt x="0" y="300037"/>
                </a:cubicBezTo>
                <a:lnTo>
                  <a:pt x="0" y="0"/>
                </a:lnTo>
                <a:close/>
              </a:path>
            </a:pathLst>
          </a:custGeom>
          <a:solidFill>
            <a:srgbClr val="72CC36"/>
          </a:solidFill>
          <a:ln w="9525">
            <a:noFill/>
            <a:miter lim="800000"/>
          </a:ln>
          <a:effectLst>
            <a:outerShdw dist="25400" dir="10800000" algn="ctr" rotWithShape="0">
              <a:srgbClr val="000000">
                <a:alpha val="39000"/>
              </a:srgbClr>
            </a:outerShdw>
          </a:effectLst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sz="2800" b="0" i="0" u="none" strike="noStrike" kern="1200" cap="none" spc="0" normalizeH="0" baseline="0" noProof="0" smtClean="0">
                <a:ln>
                  <a:noFill/>
                </a:ln>
                <a:solidFill>
                  <a:srgbClr val="FE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C</a:t>
            </a:r>
            <a:endParaRPr kumimoji="0" lang="zh-CN" altLang="en-US" sz="2800" b="0" i="0" u="none" strike="noStrike" kern="1200" cap="none" spc="0" normalizeH="0" baseline="0" noProof="0" smtClean="0">
              <a:ln>
                <a:noFill/>
              </a:ln>
              <a:solidFill>
                <a:srgbClr val="FEFFFF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6637" name="MH_Other_10"/>
          <p:cNvSpPr/>
          <p:nvPr/>
        </p:nvSpPr>
        <p:spPr>
          <a:xfrm>
            <a:off x="7264400" y="2771775"/>
            <a:ext cx="184150" cy="174625"/>
          </a:xfrm>
          <a:prstGeom prst="rtTriangle">
            <a:avLst/>
          </a:prstGeom>
          <a:solidFill>
            <a:srgbClr val="DDDDDD"/>
          </a:solidFill>
          <a:ln w="9525">
            <a:noFill/>
          </a:ln>
        </p:spPr>
        <p:txBody>
          <a:bodyPr anchor="ctr"/>
          <a:lstStyle/>
          <a:p>
            <a:pPr lvl="0" indent="0" algn="ctr">
              <a:lnSpc>
                <a:spcPct val="80000"/>
              </a:lnSpc>
            </a:pPr>
            <a:endParaRPr lang="zh-CN" altLang="en-US" sz="7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9471" name="MH_SubTitle_4"/>
          <p:cNvSpPr>
            <a:spLocks noChangeArrowheads="1"/>
          </p:cNvSpPr>
          <p:nvPr/>
        </p:nvSpPr>
        <p:spPr bwMode="auto">
          <a:xfrm>
            <a:off x="6710363" y="2946400"/>
            <a:ext cx="1377950" cy="2085975"/>
          </a:xfrm>
          <a:prstGeom prst="rect">
            <a:avLst/>
          </a:prstGeom>
          <a:solidFill>
            <a:srgbClr val="FEFFFF"/>
          </a:solidFill>
          <a:ln w="3175" cmpd="sng">
            <a:solidFill>
              <a:srgbClr val="E85D46"/>
            </a:solidFill>
            <a:miter lim="800000"/>
          </a:ln>
          <a:effectLst>
            <a:outerShdw dist="38100" algn="ctr" rotWithShape="0">
              <a:srgbClr val="000000">
                <a:alpha val="39000"/>
              </a:srgbClr>
            </a:outerShdw>
          </a:effectLst>
        </p:spPr>
        <p:txBody>
          <a:bodyPr lIns="72000" tIns="144000" rIns="72000" bIns="0" anchor="ctr"/>
          <a:lstStyle/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E85C45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在时间结束之前，一定要提交考试，保存不提交时没有成绩的</a:t>
            </a:r>
          </a:p>
        </p:txBody>
      </p:sp>
      <p:sp>
        <p:nvSpPr>
          <p:cNvPr id="19472" name="MH_Other_11"/>
          <p:cNvSpPr>
            <a:spLocks noChangeArrowheads="1"/>
          </p:cNvSpPr>
          <p:nvPr/>
        </p:nvSpPr>
        <p:spPr bwMode="auto">
          <a:xfrm>
            <a:off x="6778625" y="2771775"/>
            <a:ext cx="476250" cy="542925"/>
          </a:xfrm>
          <a:custGeom>
            <a:avLst/>
            <a:gdLst>
              <a:gd name="T0" fmla="*/ 0 w 466725"/>
              <a:gd name="T1" fmla="*/ 0 h 533401"/>
              <a:gd name="T2" fmla="*/ 476250 w 466725"/>
              <a:gd name="T3" fmla="*/ 0 h 533401"/>
              <a:gd name="T4" fmla="*/ 476250 w 466725"/>
              <a:gd name="T5" fmla="*/ 305395 h 533401"/>
              <a:gd name="T6" fmla="*/ 238124 w 466725"/>
              <a:gd name="T7" fmla="*/ 542925 h 533401"/>
              <a:gd name="T8" fmla="*/ 238126 w 466725"/>
              <a:gd name="T9" fmla="*/ 542924 h 533401"/>
              <a:gd name="T10" fmla="*/ 0 w 466725"/>
              <a:gd name="T11" fmla="*/ 305394 h 533401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466725"/>
              <a:gd name="T19" fmla="*/ 0 h 533401"/>
              <a:gd name="T20" fmla="*/ 466725 w 466725"/>
              <a:gd name="T21" fmla="*/ 533401 h 533401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466725" h="533401">
                <a:moveTo>
                  <a:pt x="0" y="0"/>
                </a:moveTo>
                <a:lnTo>
                  <a:pt x="466725" y="0"/>
                </a:lnTo>
                <a:lnTo>
                  <a:pt x="466725" y="300038"/>
                </a:lnTo>
                <a:cubicBezTo>
                  <a:pt x="466725" y="428921"/>
                  <a:pt x="362245" y="533401"/>
                  <a:pt x="233362" y="533401"/>
                </a:cubicBezTo>
                <a:lnTo>
                  <a:pt x="233363" y="533400"/>
                </a:lnTo>
                <a:cubicBezTo>
                  <a:pt x="104480" y="533400"/>
                  <a:pt x="0" y="428920"/>
                  <a:pt x="0" y="300037"/>
                </a:cubicBezTo>
                <a:lnTo>
                  <a:pt x="0" y="0"/>
                </a:lnTo>
                <a:close/>
              </a:path>
            </a:pathLst>
          </a:custGeom>
          <a:solidFill>
            <a:srgbClr val="E85C45"/>
          </a:solidFill>
          <a:ln w="9525">
            <a:noFill/>
            <a:miter lim="800000"/>
          </a:ln>
          <a:effectLst>
            <a:outerShdw dist="25400" dir="10800000" algn="ctr" rotWithShape="0">
              <a:srgbClr val="000000">
                <a:alpha val="39000"/>
              </a:srgbClr>
            </a:outerShdw>
          </a:effectLst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sz="2800" b="0" i="0" u="none" strike="noStrike" kern="1200" cap="none" spc="0" normalizeH="0" baseline="0" noProof="0" smtClean="0">
                <a:ln>
                  <a:noFill/>
                </a:ln>
                <a:solidFill>
                  <a:srgbClr val="FE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D</a:t>
            </a:r>
            <a:endParaRPr kumimoji="0" lang="zh-CN" altLang="en-US" sz="2800" b="0" i="0" u="none" strike="noStrike" kern="1200" cap="none" spc="0" normalizeH="0" baseline="0" noProof="0" smtClean="0">
              <a:ln>
                <a:noFill/>
              </a:ln>
              <a:solidFill>
                <a:srgbClr val="FEFFFF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6640" name="MH_PageTitle"/>
          <p:cNvSpPr>
            <a:spLocks noGrp="1"/>
          </p:cNvSpPr>
          <p:nvPr>
            <p:ph type="title"/>
          </p:nvPr>
        </p:nvSpPr>
        <p:spPr>
          <a:xfrm>
            <a:off x="3206750" y="1235075"/>
            <a:ext cx="2222500" cy="815975"/>
          </a:xfrm>
          <a:ln/>
        </p:spPr>
        <p:txBody>
          <a:bodyPr wrap="square" lIns="91440" tIns="45720" rIns="91440" bIns="45720" anchor="ctr"/>
          <a:lstStyle/>
          <a:p>
            <a:pPr lvl="0" eaLnBrk="1" hangingPunct="1"/>
            <a:r>
              <a:rPr lang="zh-CN" altLang="en-US" sz="2400" dirty="0">
                <a:solidFill>
                  <a:srgbClr val="E98E0D"/>
                </a:solidFill>
              </a:rPr>
              <a:t>考试注意事项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Rectangle 2"/>
          <p:cNvSpPr>
            <a:spLocks noGrp="1"/>
          </p:cNvSpPr>
          <p:nvPr>
            <p:ph type="title"/>
          </p:nvPr>
        </p:nvSpPr>
        <p:spPr>
          <a:ln/>
        </p:spPr>
        <p:txBody>
          <a:bodyPr wrap="square" lIns="91440" tIns="45720" rIns="91440" bIns="45720" anchor="b"/>
          <a:lstStyle/>
          <a:p>
            <a:pPr eaLnBrk="1" hangingPunct="1"/>
            <a:r>
              <a:rPr lang="zh-CN" altLang="en-US" sz="2400" dirty="0"/>
              <a:t>五：如何查看统计</a:t>
            </a:r>
          </a:p>
        </p:txBody>
      </p:sp>
      <p:pic>
        <p:nvPicPr>
          <p:cNvPr id="27650" name="图片 1" descr="C:\Users\Administrator\Desktop\图片3_meitu_3.jpg图片3_meitu_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8" y="1881188"/>
            <a:ext cx="9140825" cy="30956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MH_Other_1"/>
          <p:cNvSpPr/>
          <p:nvPr/>
        </p:nvSpPr>
        <p:spPr>
          <a:xfrm>
            <a:off x="774700" y="2649538"/>
            <a:ext cx="2211388" cy="2217737"/>
          </a:xfrm>
          <a:custGeom>
            <a:avLst/>
            <a:gdLst/>
            <a:ahLst/>
            <a:cxnLst>
              <a:cxn ang="0">
                <a:pos x="0" y="927100"/>
              </a:cxn>
              <a:cxn ang="0">
                <a:pos x="787400" y="8267700"/>
              </a:cxn>
              <a:cxn ang="0">
                <a:pos x="8242300" y="7200900"/>
              </a:cxn>
              <a:cxn ang="0">
                <a:pos x="7251700" y="0"/>
              </a:cxn>
              <a:cxn ang="0">
                <a:pos x="0" y="927100"/>
              </a:cxn>
            </a:cxnLst>
            <a:rect l="0" t="0" r="0" b="0"/>
            <a:pathLst>
              <a:path w="8242300" h="8267700">
                <a:moveTo>
                  <a:pt x="0" y="927100"/>
                </a:moveTo>
                <a:lnTo>
                  <a:pt x="787400" y="8267700"/>
                </a:lnTo>
                <a:lnTo>
                  <a:pt x="8242300" y="7200900"/>
                </a:lnTo>
                <a:lnTo>
                  <a:pt x="7251700" y="0"/>
                </a:lnTo>
                <a:lnTo>
                  <a:pt x="0" y="927100"/>
                </a:lnTo>
                <a:close/>
              </a:path>
            </a:pathLst>
          </a:custGeom>
          <a:solidFill>
            <a:srgbClr val="FEF2D6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2770" name="MH_Other_2"/>
          <p:cNvSpPr/>
          <p:nvPr/>
        </p:nvSpPr>
        <p:spPr>
          <a:xfrm>
            <a:off x="3556000" y="2649538"/>
            <a:ext cx="2211388" cy="2217737"/>
          </a:xfrm>
          <a:custGeom>
            <a:avLst/>
            <a:gdLst/>
            <a:ahLst/>
            <a:cxnLst>
              <a:cxn ang="0">
                <a:pos x="0" y="927100"/>
              </a:cxn>
              <a:cxn ang="0">
                <a:pos x="787400" y="8267700"/>
              </a:cxn>
              <a:cxn ang="0">
                <a:pos x="8242300" y="7200900"/>
              </a:cxn>
              <a:cxn ang="0">
                <a:pos x="7251700" y="0"/>
              </a:cxn>
              <a:cxn ang="0">
                <a:pos x="0" y="927100"/>
              </a:cxn>
            </a:cxnLst>
            <a:rect l="0" t="0" r="0" b="0"/>
            <a:pathLst>
              <a:path w="8242300" h="8267700">
                <a:moveTo>
                  <a:pt x="0" y="927100"/>
                </a:moveTo>
                <a:lnTo>
                  <a:pt x="787400" y="8267700"/>
                </a:lnTo>
                <a:lnTo>
                  <a:pt x="8242300" y="7200900"/>
                </a:lnTo>
                <a:lnTo>
                  <a:pt x="7251700" y="0"/>
                </a:lnTo>
                <a:lnTo>
                  <a:pt x="0" y="927100"/>
                </a:lnTo>
                <a:close/>
              </a:path>
            </a:pathLst>
          </a:custGeom>
          <a:solidFill>
            <a:srgbClr val="ECF6E2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2771" name="MH_Other_3"/>
          <p:cNvSpPr/>
          <p:nvPr/>
        </p:nvSpPr>
        <p:spPr>
          <a:xfrm>
            <a:off x="6337300" y="2649538"/>
            <a:ext cx="2211388" cy="2217737"/>
          </a:xfrm>
          <a:custGeom>
            <a:avLst/>
            <a:gdLst/>
            <a:ahLst/>
            <a:cxnLst>
              <a:cxn ang="0">
                <a:pos x="0" y="927100"/>
              </a:cxn>
              <a:cxn ang="0">
                <a:pos x="787400" y="8267700"/>
              </a:cxn>
              <a:cxn ang="0">
                <a:pos x="8242300" y="7200900"/>
              </a:cxn>
              <a:cxn ang="0">
                <a:pos x="7251700" y="0"/>
              </a:cxn>
              <a:cxn ang="0">
                <a:pos x="0" y="927100"/>
              </a:cxn>
            </a:cxnLst>
            <a:rect l="0" t="0" r="0" b="0"/>
            <a:pathLst>
              <a:path w="8242300" h="8267700">
                <a:moveTo>
                  <a:pt x="0" y="927100"/>
                </a:moveTo>
                <a:lnTo>
                  <a:pt x="787400" y="8267700"/>
                </a:lnTo>
                <a:lnTo>
                  <a:pt x="8242300" y="7200900"/>
                </a:lnTo>
                <a:lnTo>
                  <a:pt x="7251700" y="0"/>
                </a:lnTo>
                <a:lnTo>
                  <a:pt x="0" y="927100"/>
                </a:lnTo>
                <a:close/>
              </a:path>
            </a:pathLst>
          </a:custGeom>
          <a:solidFill>
            <a:srgbClr val="FBE1E3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2772" name="MH_SubTitle_1"/>
          <p:cNvSpPr/>
          <p:nvPr/>
        </p:nvSpPr>
        <p:spPr>
          <a:xfrm>
            <a:off x="685800" y="2444750"/>
            <a:ext cx="2419350" cy="2532063"/>
          </a:xfrm>
          <a:custGeom>
            <a:avLst/>
            <a:gdLst>
              <a:gd name="txL" fmla="*/ 0 w 9017122"/>
              <a:gd name="txT" fmla="*/ 0 h 9436100"/>
              <a:gd name="txR" fmla="*/ 9017122 w 9017122"/>
              <a:gd name="txB" fmla="*/ 9436100 h 9436100"/>
            </a:gdLst>
            <a:ahLst/>
            <a:cxnLst>
              <a:cxn ang="0">
                <a:pos x="0" y="175578"/>
              </a:cxn>
              <a:cxn ang="0">
                <a:pos x="175536" y="679448"/>
              </a:cxn>
              <a:cxn ang="0">
                <a:pos x="501009" y="555081"/>
              </a:cxn>
              <a:cxn ang="0">
                <a:pos x="641804" y="465464"/>
              </a:cxn>
              <a:cxn ang="0">
                <a:pos x="621690" y="324636"/>
              </a:cxn>
              <a:cxn ang="0">
                <a:pos x="496438" y="0"/>
              </a:cxn>
              <a:cxn ang="0">
                <a:pos x="0" y="175578"/>
              </a:cxn>
            </a:cxnLst>
            <a:rect l="txL" t="txT" r="txR" b="txB"/>
            <a:pathLst>
              <a:path w="9017122" h="9436100">
                <a:moveTo>
                  <a:pt x="0" y="2438400"/>
                </a:moveTo>
                <a:lnTo>
                  <a:pt x="2438400" y="9436100"/>
                </a:lnTo>
                <a:lnTo>
                  <a:pt x="6959600" y="7708900"/>
                </a:lnTo>
                <a:cubicBezTo>
                  <a:pt x="7632700" y="7480300"/>
                  <a:pt x="8636000" y="6997700"/>
                  <a:pt x="8915400" y="6464300"/>
                </a:cubicBezTo>
                <a:cubicBezTo>
                  <a:pt x="9194800" y="5930900"/>
                  <a:pt x="8830733" y="5173133"/>
                  <a:pt x="8636000" y="4508500"/>
                </a:cubicBezTo>
                <a:lnTo>
                  <a:pt x="6896100" y="0"/>
                </a:lnTo>
                <a:lnTo>
                  <a:pt x="0" y="2438400"/>
                </a:lnTo>
                <a:close/>
              </a:path>
            </a:pathLst>
          </a:custGeom>
          <a:solidFill>
            <a:srgbClr val="FBB10D"/>
          </a:solidFill>
          <a:ln w="9525">
            <a:noFill/>
          </a:ln>
        </p:spPr>
        <p:txBody>
          <a:bodyPr lIns="216000" anchor="ctr"/>
          <a:lstStyle/>
          <a:p>
            <a:pPr lvl="0" indent="0" algn="ctr">
              <a:lnSpc>
                <a:spcPct val="120000"/>
              </a:lnSpc>
            </a:pPr>
            <a:r>
              <a:rPr lang="zh-CN" altLang="en-US" sz="1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下载客户端</a:t>
            </a:r>
          </a:p>
          <a:p>
            <a:pPr lvl="0" indent="0" algn="ctr">
              <a:lnSpc>
                <a:spcPct val="120000"/>
              </a:lnSpc>
            </a:pPr>
            <a:r>
              <a:rPr lang="zh-CN" altLang="en-US" sz="1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“超星学习通”</a:t>
            </a:r>
          </a:p>
        </p:txBody>
      </p:sp>
      <p:sp>
        <p:nvSpPr>
          <p:cNvPr id="32773" name="MH_SubTitle_2"/>
          <p:cNvSpPr/>
          <p:nvPr/>
        </p:nvSpPr>
        <p:spPr>
          <a:xfrm>
            <a:off x="3467100" y="2444750"/>
            <a:ext cx="2419350" cy="2532063"/>
          </a:xfrm>
          <a:custGeom>
            <a:avLst/>
            <a:gdLst>
              <a:gd name="txL" fmla="*/ 0 w 9017122"/>
              <a:gd name="txT" fmla="*/ 0 h 9436100"/>
              <a:gd name="txR" fmla="*/ 9017122 w 9017122"/>
              <a:gd name="txB" fmla="*/ 9436100 h 9436100"/>
            </a:gdLst>
            <a:ahLst/>
            <a:cxnLst>
              <a:cxn ang="0">
                <a:pos x="0" y="175578"/>
              </a:cxn>
              <a:cxn ang="0">
                <a:pos x="175536" y="679448"/>
              </a:cxn>
              <a:cxn ang="0">
                <a:pos x="501009" y="555081"/>
              </a:cxn>
              <a:cxn ang="0">
                <a:pos x="641804" y="465464"/>
              </a:cxn>
              <a:cxn ang="0">
                <a:pos x="621690" y="324636"/>
              </a:cxn>
              <a:cxn ang="0">
                <a:pos x="496438" y="0"/>
              </a:cxn>
              <a:cxn ang="0">
                <a:pos x="0" y="175578"/>
              </a:cxn>
            </a:cxnLst>
            <a:rect l="txL" t="txT" r="txR" b="txB"/>
            <a:pathLst>
              <a:path w="9017122" h="9436100">
                <a:moveTo>
                  <a:pt x="0" y="2438400"/>
                </a:moveTo>
                <a:lnTo>
                  <a:pt x="2438400" y="9436100"/>
                </a:lnTo>
                <a:lnTo>
                  <a:pt x="6959600" y="7708900"/>
                </a:lnTo>
                <a:cubicBezTo>
                  <a:pt x="7632700" y="7480300"/>
                  <a:pt x="8636000" y="6997700"/>
                  <a:pt x="8915400" y="6464300"/>
                </a:cubicBezTo>
                <a:cubicBezTo>
                  <a:pt x="9194800" y="5930900"/>
                  <a:pt x="8830733" y="5173133"/>
                  <a:pt x="8636000" y="4508500"/>
                </a:cubicBezTo>
                <a:lnTo>
                  <a:pt x="6896100" y="0"/>
                </a:lnTo>
                <a:lnTo>
                  <a:pt x="0" y="2438400"/>
                </a:lnTo>
                <a:close/>
              </a:path>
            </a:pathLst>
          </a:custGeom>
          <a:solidFill>
            <a:srgbClr val="8ECA52"/>
          </a:solidFill>
          <a:ln w="9525">
            <a:noFill/>
          </a:ln>
        </p:spPr>
        <p:txBody>
          <a:bodyPr lIns="216000" anchor="ctr"/>
          <a:lstStyle/>
          <a:p>
            <a:pPr lvl="0" indent="0" algn="ctr">
              <a:lnSpc>
                <a:spcPct val="120000"/>
              </a:lnSpc>
            </a:pPr>
            <a:r>
              <a:rPr lang="zh-CN" altLang="en-US" sz="1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选择学校</a:t>
            </a:r>
          </a:p>
        </p:txBody>
      </p:sp>
      <p:sp>
        <p:nvSpPr>
          <p:cNvPr id="32774" name="MH_SubTitle_3"/>
          <p:cNvSpPr/>
          <p:nvPr/>
        </p:nvSpPr>
        <p:spPr>
          <a:xfrm>
            <a:off x="6248400" y="2444750"/>
            <a:ext cx="2419350" cy="2532063"/>
          </a:xfrm>
          <a:custGeom>
            <a:avLst/>
            <a:gdLst>
              <a:gd name="txL" fmla="*/ 0 w 9017122"/>
              <a:gd name="txT" fmla="*/ 0 h 9436100"/>
              <a:gd name="txR" fmla="*/ 9017122 w 9017122"/>
              <a:gd name="txB" fmla="*/ 9436100 h 9436100"/>
            </a:gdLst>
            <a:ahLst/>
            <a:cxnLst>
              <a:cxn ang="0">
                <a:pos x="0" y="175578"/>
              </a:cxn>
              <a:cxn ang="0">
                <a:pos x="175536" y="679448"/>
              </a:cxn>
              <a:cxn ang="0">
                <a:pos x="501009" y="555081"/>
              </a:cxn>
              <a:cxn ang="0">
                <a:pos x="641804" y="465464"/>
              </a:cxn>
              <a:cxn ang="0">
                <a:pos x="621690" y="324636"/>
              </a:cxn>
              <a:cxn ang="0">
                <a:pos x="496438" y="0"/>
              </a:cxn>
              <a:cxn ang="0">
                <a:pos x="0" y="175578"/>
              </a:cxn>
            </a:cxnLst>
            <a:rect l="txL" t="txT" r="txR" b="txB"/>
            <a:pathLst>
              <a:path w="9017122" h="9436100">
                <a:moveTo>
                  <a:pt x="0" y="2438400"/>
                </a:moveTo>
                <a:lnTo>
                  <a:pt x="2438400" y="9436100"/>
                </a:lnTo>
                <a:lnTo>
                  <a:pt x="6959600" y="7708900"/>
                </a:lnTo>
                <a:cubicBezTo>
                  <a:pt x="7632700" y="7480300"/>
                  <a:pt x="8636000" y="6997700"/>
                  <a:pt x="8915400" y="6464300"/>
                </a:cubicBezTo>
                <a:cubicBezTo>
                  <a:pt x="9194800" y="5930900"/>
                  <a:pt x="8830733" y="5173133"/>
                  <a:pt x="8636000" y="4508500"/>
                </a:cubicBezTo>
                <a:lnTo>
                  <a:pt x="6896100" y="0"/>
                </a:lnTo>
                <a:lnTo>
                  <a:pt x="0" y="2438400"/>
                </a:lnTo>
                <a:close/>
              </a:path>
            </a:pathLst>
          </a:custGeom>
          <a:solidFill>
            <a:srgbClr val="ED6D79"/>
          </a:solidFill>
          <a:ln w="9525">
            <a:noFill/>
          </a:ln>
        </p:spPr>
        <p:txBody>
          <a:bodyPr lIns="216000" anchor="ctr"/>
          <a:lstStyle/>
          <a:p>
            <a:pPr lvl="0" indent="0" algn="ctr">
              <a:lnSpc>
                <a:spcPct val="120000"/>
              </a:lnSpc>
            </a:pPr>
            <a:r>
              <a:rPr lang="zh-CN" altLang="en-US" sz="1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输入学号和密码登录</a:t>
            </a:r>
          </a:p>
        </p:txBody>
      </p:sp>
      <p:pic>
        <p:nvPicPr>
          <p:cNvPr id="32775" name="MH_Other_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42075" y="2833688"/>
            <a:ext cx="296863" cy="4016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2776" name="MH_PageTitle"/>
          <p:cNvSpPr>
            <a:spLocks noGrp="1"/>
          </p:cNvSpPr>
          <p:nvPr>
            <p:ph type="title"/>
          </p:nvPr>
        </p:nvSpPr>
        <p:spPr>
          <a:xfrm>
            <a:off x="249238" y="169863"/>
            <a:ext cx="7886700" cy="698500"/>
          </a:xfrm>
          <a:ln/>
        </p:spPr>
        <p:txBody>
          <a:bodyPr wrap="square" lIns="91440" tIns="45720" rIns="91440" bIns="45720" anchor="ctr"/>
          <a:lstStyle/>
          <a:p>
            <a:pPr lvl="0" eaLnBrk="1" hangingPunct="1"/>
            <a:r>
              <a:rPr lang="zh-CN" altLang="en-US" sz="2800" dirty="0"/>
              <a:t>六：手机客户端学习</a:t>
            </a:r>
          </a:p>
        </p:txBody>
      </p:sp>
      <p:pic>
        <p:nvPicPr>
          <p:cNvPr id="32777" name="MH_Other_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9475" y="2833688"/>
            <a:ext cx="296863" cy="4016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2778" name="MH_Other_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0775" y="2833688"/>
            <a:ext cx="296863" cy="4016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矩形 1"/>
          <p:cNvSpPr/>
          <p:nvPr/>
        </p:nvSpPr>
        <p:spPr>
          <a:xfrm>
            <a:off x="613410" y="1505585"/>
            <a:ext cx="8096250" cy="70104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2000" b="1">
                <a:ln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首次登录需要在电脑端完善信息，确认课程。之后就能在移动设备学习</a:t>
            </a:r>
          </a:p>
          <a:p>
            <a:pPr algn="ctr"/>
            <a:r>
              <a:rPr lang="zh-CN" altLang="en-US" sz="2000" b="1">
                <a:ln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否则在移动端查看不到课程，不统计学习成绩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3" name="Picture 2" descr="https://passport2.chaoxing.com/images/guide/ewm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3275" y="1539875"/>
            <a:ext cx="3810000" cy="3810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标题 1"/>
          <p:cNvSpPr txBox="1"/>
          <p:nvPr/>
        </p:nvSpPr>
        <p:spPr>
          <a:xfrm>
            <a:off x="419100" y="157163"/>
            <a:ext cx="8291513" cy="652463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手机学习</a:t>
            </a:r>
          </a:p>
        </p:txBody>
      </p:sp>
      <p:sp>
        <p:nvSpPr>
          <p:cNvPr id="33795" name="文本框 1"/>
          <p:cNvSpPr txBox="1"/>
          <p:nvPr/>
        </p:nvSpPr>
        <p:spPr>
          <a:xfrm>
            <a:off x="4953000" y="2566988"/>
            <a:ext cx="3694113" cy="17557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 eaLnBrk="0" hangingPunct="0">
              <a:buClr>
                <a:srgbClr val="000000"/>
              </a:buClr>
              <a:buFont typeface="Wingdings 2" pitchFamily="18" charset="2"/>
              <a:buNone/>
            </a:pPr>
            <a:r>
              <a:rPr lang="zh-CN" altLang="en-US" sz="5400" b="1" dirty="0">
                <a:latin typeface="Bauhaus 93" pitchFamily="82" charset="0"/>
                <a:ea typeface="宋体" panose="02010600030101010101" pitchFamily="2" charset="-122"/>
              </a:rPr>
              <a:t>←    </a:t>
            </a:r>
            <a:r>
              <a:rPr lang="zh-CN" altLang="en-US" sz="5400" b="1" dirty="0">
                <a:latin typeface="Arial" panose="020B0604020202020204" pitchFamily="34" charset="0"/>
                <a:ea typeface="宋体" panose="02010600030101010101" pitchFamily="2" charset="-122"/>
              </a:rPr>
              <a:t>扫一扫</a:t>
            </a:r>
            <a:endParaRPr lang="en-US" altLang="zh-CN" sz="54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0" eaLnBrk="0" hangingPunct="0">
              <a:buClr>
                <a:srgbClr val="000000"/>
              </a:buClr>
              <a:buFont typeface="Wingdings 2" pitchFamily="18" charset="2"/>
              <a:buNone/>
            </a:pPr>
            <a:r>
              <a:rPr lang="zh-CN" altLang="en-US" sz="5400" b="1" dirty="0">
                <a:latin typeface="Arial" panose="020B0604020202020204" pitchFamily="34" charset="0"/>
                <a:ea typeface="宋体" panose="02010600030101010101" pitchFamily="2" charset="-122"/>
              </a:rPr>
              <a:t>下载学习通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MH_Other_1"/>
          <p:cNvSpPr txBox="1"/>
          <p:nvPr/>
        </p:nvSpPr>
        <p:spPr>
          <a:xfrm>
            <a:off x="611188" y="2360613"/>
            <a:ext cx="1265237" cy="1108075"/>
          </a:xfrm>
          <a:prstGeom prst="rect">
            <a:avLst/>
          </a:prstGeom>
          <a:noFill/>
          <a:ln w="9525">
            <a:noFill/>
          </a:ln>
        </p:spPr>
        <p:txBody>
          <a:bodyPr tIns="0" rIns="0" bIns="0" anchor="ctr"/>
          <a:lstStyle/>
          <a:p>
            <a:pPr lvl="0" indent="0" algn="ctr"/>
            <a:r>
              <a:rPr lang="en-US" altLang="zh-CN" sz="7200" dirty="0">
                <a:solidFill>
                  <a:srgbClr val="6A8C85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01</a:t>
            </a:r>
          </a:p>
        </p:txBody>
      </p:sp>
      <p:sp>
        <p:nvSpPr>
          <p:cNvPr id="34818" name="MH_SubTitle_1"/>
          <p:cNvSpPr txBox="1"/>
          <p:nvPr/>
        </p:nvSpPr>
        <p:spPr>
          <a:xfrm flipH="1">
            <a:off x="1957388" y="2206625"/>
            <a:ext cx="2479675" cy="118427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 indent="0" algn="just">
              <a:lnSpc>
                <a:spcPct val="120000"/>
              </a:lnSpc>
            </a:pPr>
            <a:r>
              <a:rPr lang="zh-CN" altLang="en-US" sz="1600" dirty="0">
                <a:latin typeface="Arial" panose="020B0604020202020204" pitchFamily="34" charset="0"/>
                <a:ea typeface="微软雅黑" panose="020B0503020204020204" pitchFamily="34" charset="-122"/>
              </a:rPr>
              <a:t>Android，在应用市场下载“超星学习通”</a:t>
            </a:r>
          </a:p>
          <a:p>
            <a:pPr lvl="0" indent="0" algn="just">
              <a:lnSpc>
                <a:spcPct val="120000"/>
              </a:lnSpc>
            </a:pPr>
            <a:r>
              <a:rPr lang="zh-CN" altLang="en-US" sz="1600" dirty="0">
                <a:latin typeface="Arial" panose="020B0604020202020204" pitchFamily="34" charset="0"/>
                <a:ea typeface="微软雅黑" panose="020B0503020204020204" pitchFamily="34" charset="-122"/>
              </a:rPr>
              <a:t>ios在app store里下载“超星学习通”</a:t>
            </a:r>
          </a:p>
        </p:txBody>
      </p:sp>
      <p:cxnSp>
        <p:nvCxnSpPr>
          <p:cNvPr id="34819" name="MH_Other_2"/>
          <p:cNvCxnSpPr/>
          <p:nvPr/>
        </p:nvCxnSpPr>
        <p:spPr>
          <a:xfrm>
            <a:off x="763588" y="3444875"/>
            <a:ext cx="3673475" cy="0"/>
          </a:xfrm>
          <a:prstGeom prst="line">
            <a:avLst/>
          </a:prstGeom>
          <a:ln w="38100" cap="flat" cmpd="sng">
            <a:solidFill>
              <a:srgbClr val="F57454"/>
            </a:solidFill>
            <a:prstDash val="solid"/>
            <a:bevel/>
            <a:headEnd type="none" w="med" len="med"/>
            <a:tailEnd type="none" w="med" len="med"/>
          </a:ln>
        </p:spPr>
      </p:cxnSp>
      <p:sp>
        <p:nvSpPr>
          <p:cNvPr id="34820" name="MH_Other_3"/>
          <p:cNvSpPr txBox="1"/>
          <p:nvPr/>
        </p:nvSpPr>
        <p:spPr>
          <a:xfrm>
            <a:off x="611188" y="4265613"/>
            <a:ext cx="1265237" cy="1108075"/>
          </a:xfrm>
          <a:prstGeom prst="rect">
            <a:avLst/>
          </a:prstGeom>
          <a:noFill/>
          <a:ln w="9525">
            <a:noFill/>
          </a:ln>
        </p:spPr>
        <p:txBody>
          <a:bodyPr tIns="0" rIns="0" bIns="0" anchor="ctr"/>
          <a:lstStyle/>
          <a:p>
            <a:pPr lvl="0" indent="0" algn="ctr"/>
            <a:r>
              <a:rPr lang="en-US" altLang="zh-CN" sz="7200" dirty="0">
                <a:solidFill>
                  <a:srgbClr val="E98E0D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03</a:t>
            </a:r>
          </a:p>
        </p:txBody>
      </p:sp>
      <p:sp>
        <p:nvSpPr>
          <p:cNvPr id="34821" name="MH_SubTitle_3"/>
          <p:cNvSpPr txBox="1"/>
          <p:nvPr/>
        </p:nvSpPr>
        <p:spPr>
          <a:xfrm flipH="1">
            <a:off x="1957388" y="4330700"/>
            <a:ext cx="2479675" cy="979488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 indent="0" algn="just">
              <a:lnSpc>
                <a:spcPct val="120000"/>
              </a:lnSpc>
            </a:pPr>
            <a:r>
              <a:rPr lang="zh-CN" altLang="en-US" sz="1600" dirty="0">
                <a:latin typeface="Arial" panose="020B0604020202020204" pitchFamily="34" charset="0"/>
                <a:ea typeface="微软雅黑" panose="020B0503020204020204" pitchFamily="34" charset="-122"/>
              </a:rPr>
              <a:t>手机播放视频卡的话，</a:t>
            </a:r>
            <a:r>
              <a:rPr lang="en-US" altLang="x-none" sz="1600" dirty="0">
                <a:latin typeface="Arial" panose="020B0604020202020204" pitchFamily="34" charset="0"/>
                <a:ea typeface="微软雅黑" panose="020B0503020204020204" pitchFamily="34" charset="-122"/>
              </a:rPr>
              <a:t>点击视频右上角，手动切换公网标清和本地标清</a:t>
            </a:r>
          </a:p>
        </p:txBody>
      </p:sp>
      <p:cxnSp>
        <p:nvCxnSpPr>
          <p:cNvPr id="34822" name="MH_Other_4"/>
          <p:cNvCxnSpPr/>
          <p:nvPr/>
        </p:nvCxnSpPr>
        <p:spPr>
          <a:xfrm>
            <a:off x="763588" y="5349875"/>
            <a:ext cx="3673475" cy="0"/>
          </a:xfrm>
          <a:prstGeom prst="line">
            <a:avLst/>
          </a:prstGeom>
          <a:ln w="38100" cap="flat" cmpd="sng">
            <a:solidFill>
              <a:srgbClr val="7F80C0"/>
            </a:solidFill>
            <a:prstDash val="solid"/>
            <a:bevel/>
            <a:headEnd type="none" w="med" len="med"/>
            <a:tailEnd type="none" w="med" len="med"/>
          </a:ln>
        </p:spPr>
      </p:cxnSp>
      <p:sp>
        <p:nvSpPr>
          <p:cNvPr id="34823" name="MH_Other_5"/>
          <p:cNvSpPr txBox="1"/>
          <p:nvPr/>
        </p:nvSpPr>
        <p:spPr>
          <a:xfrm>
            <a:off x="4706938" y="2360613"/>
            <a:ext cx="1265237" cy="1108075"/>
          </a:xfrm>
          <a:prstGeom prst="rect">
            <a:avLst/>
          </a:prstGeom>
          <a:noFill/>
          <a:ln w="9525">
            <a:noFill/>
          </a:ln>
        </p:spPr>
        <p:txBody>
          <a:bodyPr tIns="0" rIns="0" bIns="0" anchor="ctr"/>
          <a:lstStyle/>
          <a:p>
            <a:pPr lvl="0" indent="0" algn="ctr"/>
            <a:r>
              <a:rPr lang="en-US" altLang="zh-CN" sz="7200" dirty="0">
                <a:solidFill>
                  <a:srgbClr val="FDC233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02</a:t>
            </a:r>
            <a:endParaRPr lang="zh-CN" altLang="en-US" sz="7200" dirty="0">
              <a:solidFill>
                <a:srgbClr val="FDC233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4824" name="MH_SubTitle_2"/>
          <p:cNvSpPr txBox="1"/>
          <p:nvPr/>
        </p:nvSpPr>
        <p:spPr>
          <a:xfrm flipH="1">
            <a:off x="6053138" y="2411413"/>
            <a:ext cx="2479675" cy="979487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 indent="0" algn="just">
              <a:lnSpc>
                <a:spcPct val="120000"/>
              </a:lnSpc>
            </a:pPr>
            <a:r>
              <a:rPr lang="zh-CN" altLang="en-US" sz="1600" dirty="0">
                <a:latin typeface="Arial" panose="020B0604020202020204" pitchFamily="34" charset="0"/>
                <a:ea typeface="微软雅黑" panose="020B0503020204020204" pitchFamily="34" charset="-122"/>
              </a:rPr>
              <a:t>手机看视频的时候一定要下载客户端，用网页看的话是无法看下一集的</a:t>
            </a:r>
          </a:p>
        </p:txBody>
      </p:sp>
      <p:cxnSp>
        <p:nvCxnSpPr>
          <p:cNvPr id="34825" name="MH_Other_6"/>
          <p:cNvCxnSpPr/>
          <p:nvPr/>
        </p:nvCxnSpPr>
        <p:spPr>
          <a:xfrm>
            <a:off x="4859338" y="3444875"/>
            <a:ext cx="3673475" cy="0"/>
          </a:xfrm>
          <a:prstGeom prst="line">
            <a:avLst/>
          </a:prstGeom>
          <a:ln w="38100" cap="flat" cmpd="sng">
            <a:solidFill>
              <a:srgbClr val="FDC233"/>
            </a:solidFill>
            <a:prstDash val="solid"/>
            <a:bevel/>
            <a:headEnd type="none" w="med" len="med"/>
            <a:tailEnd type="none" w="med" len="med"/>
          </a:ln>
        </p:spPr>
      </p:cxnSp>
      <p:sp>
        <p:nvSpPr>
          <p:cNvPr id="34826" name="MH_Other_7"/>
          <p:cNvSpPr txBox="1"/>
          <p:nvPr/>
        </p:nvSpPr>
        <p:spPr>
          <a:xfrm>
            <a:off x="4706938" y="4265613"/>
            <a:ext cx="1265237" cy="1108075"/>
          </a:xfrm>
          <a:prstGeom prst="rect">
            <a:avLst/>
          </a:prstGeom>
          <a:noFill/>
          <a:ln w="9525">
            <a:noFill/>
          </a:ln>
        </p:spPr>
        <p:txBody>
          <a:bodyPr tIns="0" rIns="0" bIns="0" anchor="ctr"/>
          <a:lstStyle/>
          <a:p>
            <a:pPr lvl="0" indent="0" algn="ctr"/>
            <a:r>
              <a:rPr lang="en-US" altLang="zh-CN" sz="7200" dirty="0">
                <a:solidFill>
                  <a:srgbClr val="33B0E3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04</a:t>
            </a:r>
            <a:endParaRPr lang="zh-CN" altLang="en-US" sz="7200" dirty="0">
              <a:solidFill>
                <a:srgbClr val="33B0E3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4827" name="MH_SubTitle_4"/>
          <p:cNvSpPr txBox="1"/>
          <p:nvPr/>
        </p:nvSpPr>
        <p:spPr>
          <a:xfrm flipH="1">
            <a:off x="6053138" y="4083050"/>
            <a:ext cx="2479675" cy="1227138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 indent="0" algn="just">
              <a:lnSpc>
                <a:spcPct val="120000"/>
              </a:lnSpc>
            </a:pPr>
            <a:r>
              <a:rPr lang="en-US" altLang="x-none" sz="1600" dirty="0">
                <a:latin typeface="Arial" panose="020B0604020202020204" pitchFamily="34" charset="0"/>
                <a:ea typeface="微软雅黑" panose="020B0503020204020204" pitchFamily="34" charset="-122"/>
              </a:rPr>
              <a:t>目前平台支持的移动终端包括安卓系统手机、</a:t>
            </a:r>
            <a:r>
              <a:rPr lang="en-US" altLang="zh-CN" sz="1600" dirty="0">
                <a:latin typeface="Arial" panose="020B0604020202020204" pitchFamily="34" charset="0"/>
                <a:ea typeface="微软雅黑" panose="020B0503020204020204" pitchFamily="34" charset="-122"/>
              </a:rPr>
              <a:t>iOS</a:t>
            </a:r>
            <a:r>
              <a:rPr lang="en-US" altLang="x-none" sz="1600" dirty="0">
                <a:latin typeface="Arial" panose="020B0604020202020204" pitchFamily="34" charset="0"/>
                <a:ea typeface="微软雅黑" panose="020B0503020204020204" pitchFamily="34" charset="-122"/>
              </a:rPr>
              <a:t>系统手机和安卓平板电脑</a:t>
            </a:r>
            <a:r>
              <a:rPr lang="en-US" altLang="zh-CN" sz="1600" dirty="0">
                <a:latin typeface="Arial" panose="020B0604020202020204" pitchFamily="34" charset="0"/>
                <a:ea typeface="微软雅黑" panose="020B0503020204020204" pitchFamily="34" charset="-122"/>
              </a:rPr>
              <a:t>, </a:t>
            </a:r>
            <a:r>
              <a:rPr lang="en-US" altLang="x-none" sz="1600" dirty="0">
                <a:latin typeface="Arial" panose="020B0604020202020204" pitchFamily="34" charset="0"/>
                <a:ea typeface="微软雅黑" panose="020B0503020204020204" pitchFamily="34" charset="-122"/>
              </a:rPr>
              <a:t>。</a:t>
            </a:r>
          </a:p>
        </p:txBody>
      </p:sp>
      <p:cxnSp>
        <p:nvCxnSpPr>
          <p:cNvPr id="34828" name="MH_Other_8"/>
          <p:cNvCxnSpPr/>
          <p:nvPr/>
        </p:nvCxnSpPr>
        <p:spPr>
          <a:xfrm>
            <a:off x="4859338" y="5349875"/>
            <a:ext cx="3673475" cy="0"/>
          </a:xfrm>
          <a:prstGeom prst="line">
            <a:avLst/>
          </a:prstGeom>
          <a:ln w="38100" cap="flat" cmpd="sng">
            <a:solidFill>
              <a:srgbClr val="33B0E3"/>
            </a:solidFill>
            <a:prstDash val="solid"/>
            <a:bevel/>
            <a:headEnd type="none" w="med" len="med"/>
            <a:tailEnd type="none" w="med" len="med"/>
          </a:ln>
        </p:spPr>
      </p:cxnSp>
      <p:sp>
        <p:nvSpPr>
          <p:cNvPr id="34829" name="MH_PageTitle"/>
          <p:cNvSpPr>
            <a:spLocks noGrp="1"/>
          </p:cNvSpPr>
          <p:nvPr>
            <p:ph type="title"/>
          </p:nvPr>
        </p:nvSpPr>
        <p:spPr>
          <a:xfrm>
            <a:off x="493713" y="1171575"/>
            <a:ext cx="7886700" cy="519113"/>
          </a:xfrm>
          <a:ln/>
        </p:spPr>
        <p:txBody>
          <a:bodyPr wrap="square" lIns="91440" tIns="45720" rIns="91440" bIns="45720" anchor="ctr"/>
          <a:lstStyle/>
          <a:p>
            <a:pPr lvl="0" eaLnBrk="1" hangingPunct="1"/>
            <a:r>
              <a:rPr lang="zh-CN" altLang="en-US" sz="2000" dirty="0">
                <a:ea typeface="宋体" panose="02010600030101010101" pitchFamily="2" charset="-122"/>
              </a:rPr>
              <a:t>手机客户端常见问题</a:t>
            </a:r>
          </a:p>
        </p:txBody>
      </p:sp>
      <p:sp>
        <p:nvSpPr>
          <p:cNvPr id="34830" name="Text Box 15"/>
          <p:cNvSpPr txBox="1"/>
          <p:nvPr/>
        </p:nvSpPr>
        <p:spPr>
          <a:xfrm>
            <a:off x="273050" y="5708650"/>
            <a:ext cx="3429000" cy="3651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/>
            <a:r>
              <a:rPr lang="zh-CN" altLang="en-US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注：手机端无法参加考试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1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5950" y="1485900"/>
            <a:ext cx="2743200" cy="48783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标题 1"/>
          <p:cNvSpPr txBox="1"/>
          <p:nvPr/>
        </p:nvSpPr>
        <p:spPr>
          <a:xfrm>
            <a:off x="419100" y="157163"/>
            <a:ext cx="8291513" cy="652463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登录账号</a:t>
            </a:r>
            <a:endParaRPr kumimoji="1" lang="en-US" altLang="zh-CN" sz="3200" b="1" i="0" u="none" strike="noStrike" kern="0" cap="none" spc="0" normalizeH="0" baseline="0" noProof="0" dirty="0" smtClean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3584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08075" y="1485900"/>
            <a:ext cx="2743200" cy="48783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Shape 1781"/>
          <p:cNvSpPr/>
          <p:nvPr/>
        </p:nvSpPr>
        <p:spPr>
          <a:xfrm>
            <a:off x="1108075" y="1604963"/>
            <a:ext cx="481013" cy="523875"/>
          </a:xfrm>
          <a:prstGeom prst="roundRect">
            <a:avLst>
              <a:gd name="adj" fmla="val 7273"/>
            </a:avLst>
          </a:prstGeom>
          <a:noFill/>
          <a:ln w="47625" cap="flat" cmpd="sng">
            <a:solidFill>
              <a:srgbClr val="FF0000"/>
            </a:solidFill>
            <a:prstDash val="solid"/>
            <a:miter lim="400000"/>
            <a:headEnd type="none" w="med" len="med"/>
            <a:tailEnd type="none" w="med" len="med"/>
          </a:ln>
        </p:spPr>
        <p:txBody>
          <a:bodyPr lIns="45645" tIns="45645" rIns="45645" bIns="45645" anchor="ctr"/>
          <a:lstStyle/>
          <a:p>
            <a:pPr lvl="0" indent="0" algn="ctr" eaLnBrk="0" hangingPunct="0">
              <a:buClr>
                <a:srgbClr val="000000"/>
              </a:buClr>
              <a:buFont typeface="Wingdings 2" pitchFamily="18" charset="2"/>
              <a:buNone/>
            </a:pPr>
            <a:endParaRPr lang="zh-CN" altLang="zh-CN" dirty="0">
              <a:solidFill>
                <a:srgbClr val="FFFFFF"/>
              </a:solidFill>
              <a:latin typeface="FZMiaoWuS-GB"/>
              <a:ea typeface="FZMiaoWuS-GB"/>
              <a:sym typeface="FZMiaoWuS-GB"/>
            </a:endParaRPr>
          </a:p>
        </p:txBody>
      </p:sp>
      <p:sp>
        <p:nvSpPr>
          <p:cNvPr id="6" name="Shape 1781"/>
          <p:cNvSpPr/>
          <p:nvPr/>
        </p:nvSpPr>
        <p:spPr>
          <a:xfrm>
            <a:off x="5930900" y="1708150"/>
            <a:ext cx="687388" cy="338138"/>
          </a:xfrm>
          <a:prstGeom prst="roundRect">
            <a:avLst>
              <a:gd name="adj" fmla="val 7273"/>
            </a:avLst>
          </a:prstGeom>
          <a:noFill/>
          <a:ln w="47625" cap="flat" cmpd="sng">
            <a:solidFill>
              <a:srgbClr val="FF0000"/>
            </a:solidFill>
            <a:prstDash val="solid"/>
            <a:miter lim="400000"/>
            <a:headEnd type="none" w="med" len="med"/>
            <a:tailEnd type="none" w="med" len="med"/>
          </a:ln>
        </p:spPr>
        <p:txBody>
          <a:bodyPr lIns="45645" tIns="45645" rIns="45645" bIns="45645" anchor="ctr"/>
          <a:lstStyle/>
          <a:p>
            <a:pPr lvl="0" indent="0" algn="ctr" eaLnBrk="0" hangingPunct="0">
              <a:buClr>
                <a:srgbClr val="000000"/>
              </a:buClr>
              <a:buFont typeface="Wingdings 2" pitchFamily="18" charset="2"/>
              <a:buNone/>
            </a:pPr>
            <a:endParaRPr lang="zh-CN" altLang="zh-CN" dirty="0">
              <a:solidFill>
                <a:srgbClr val="FFFFFF"/>
              </a:solidFill>
              <a:latin typeface="FZMiaoWuS-GB"/>
              <a:ea typeface="FZMiaoWuS-GB"/>
              <a:sym typeface="FZMiaoWuS-GB"/>
            </a:endParaRPr>
          </a:p>
        </p:txBody>
      </p:sp>
      <p:grpSp>
        <p:nvGrpSpPr>
          <p:cNvPr id="35846" name="组合 12"/>
          <p:cNvGrpSpPr/>
          <p:nvPr/>
        </p:nvGrpSpPr>
        <p:grpSpPr>
          <a:xfrm>
            <a:off x="458788" y="2068513"/>
            <a:ext cx="590550" cy="603250"/>
            <a:chOff x="458206" y="2069306"/>
            <a:chExt cx="591925" cy="603051"/>
          </a:xfrm>
        </p:grpSpPr>
        <p:sp>
          <p:nvSpPr>
            <p:cNvPr id="35847" name="椭圆 6"/>
            <p:cNvSpPr/>
            <p:nvPr/>
          </p:nvSpPr>
          <p:spPr>
            <a:xfrm>
              <a:off x="458206" y="2195747"/>
              <a:ext cx="430000" cy="430000"/>
            </a:xfrm>
            <a:prstGeom prst="ellipse">
              <a:avLst/>
            </a:prstGeom>
            <a:solidFill>
              <a:schemeClr val="bg1"/>
            </a:solidFill>
            <a:ln w="38100" cap="flat" cmpd="sng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lstStyle/>
            <a:p>
              <a:pPr lvl="0" indent="0">
                <a:buClr>
                  <a:srgbClr val="000000"/>
                </a:buClr>
                <a:buFont typeface="Arial" panose="020B0604020202020204" pitchFamily="34" charset="0"/>
                <a:buNone/>
              </a:pPr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5848" name="文本框 7"/>
            <p:cNvSpPr txBox="1"/>
            <p:nvPr/>
          </p:nvSpPr>
          <p:spPr>
            <a:xfrm>
              <a:off x="471161" y="2149137"/>
              <a:ext cx="385042" cy="52322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 lvl="0" indent="0" algn="ctr" eaLnBrk="0" hangingPunct="0">
                <a:buClr>
                  <a:srgbClr val="000000"/>
                </a:buClr>
                <a:buFont typeface="Wingdings 2" pitchFamily="18" charset="2"/>
                <a:buNone/>
              </a:pPr>
              <a:r>
                <a:rPr lang="en-US" altLang="zh-CN" sz="2800" dirty="0"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1</a:t>
              </a:r>
              <a:endParaRPr lang="zh-CN" altLang="en-US" sz="28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cxnSp>
          <p:nvCxnSpPr>
            <p:cNvPr id="35849" name="直接箭头连接符 9"/>
            <p:cNvCxnSpPr/>
            <p:nvPr/>
          </p:nvCxnSpPr>
          <p:spPr>
            <a:xfrm flipV="1">
              <a:off x="858022" y="2069306"/>
              <a:ext cx="192109" cy="202407"/>
            </a:xfrm>
            <a:prstGeom prst="straightConnector1">
              <a:avLst/>
            </a:prstGeom>
            <a:ln w="38100" cap="flat" cmpd="sng">
              <a:solidFill>
                <a:srgbClr val="FF0000"/>
              </a:solidFill>
              <a:prstDash val="solid"/>
              <a:round/>
              <a:headEnd type="none" w="med" len="med"/>
              <a:tailEnd type="triangle" w="med" len="med"/>
            </a:ln>
          </p:spPr>
        </p:cxnSp>
      </p:grpSp>
      <p:grpSp>
        <p:nvGrpSpPr>
          <p:cNvPr id="35850" name="组合 21"/>
          <p:cNvGrpSpPr/>
          <p:nvPr/>
        </p:nvGrpSpPr>
        <p:grpSpPr>
          <a:xfrm>
            <a:off x="6592888" y="2093913"/>
            <a:ext cx="569912" cy="577850"/>
            <a:chOff x="318845" y="2093119"/>
            <a:chExt cx="569361" cy="579238"/>
          </a:xfrm>
        </p:grpSpPr>
        <p:sp>
          <p:nvSpPr>
            <p:cNvPr id="35851" name="椭圆 22"/>
            <p:cNvSpPr/>
            <p:nvPr/>
          </p:nvSpPr>
          <p:spPr>
            <a:xfrm>
              <a:off x="458206" y="2195747"/>
              <a:ext cx="430000" cy="430000"/>
            </a:xfrm>
            <a:prstGeom prst="ellipse">
              <a:avLst/>
            </a:prstGeom>
            <a:solidFill>
              <a:schemeClr val="bg1"/>
            </a:solidFill>
            <a:ln w="38100" cap="flat" cmpd="sng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lstStyle/>
            <a:p>
              <a:pPr lvl="0" indent="0">
                <a:buClr>
                  <a:srgbClr val="000000"/>
                </a:buClr>
                <a:buFont typeface="Arial" panose="020B0604020202020204" pitchFamily="34" charset="0"/>
                <a:buNone/>
              </a:pPr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5852" name="文本框 23"/>
            <p:cNvSpPr txBox="1"/>
            <p:nvPr/>
          </p:nvSpPr>
          <p:spPr>
            <a:xfrm>
              <a:off x="471161" y="2149137"/>
              <a:ext cx="385042" cy="52322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 lvl="0" indent="0" algn="ctr" eaLnBrk="0" hangingPunct="0">
                <a:buClr>
                  <a:srgbClr val="000000"/>
                </a:buClr>
                <a:buFont typeface="Wingdings 2" pitchFamily="18" charset="2"/>
                <a:buNone/>
              </a:pPr>
              <a:r>
                <a:rPr lang="en-US" altLang="zh-CN" sz="2800" dirty="0"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2</a:t>
              </a:r>
              <a:endParaRPr lang="zh-CN" altLang="en-US" sz="28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cxnSp>
          <p:nvCxnSpPr>
            <p:cNvPr id="35853" name="直接箭头连接符 24"/>
            <p:cNvCxnSpPr/>
            <p:nvPr/>
          </p:nvCxnSpPr>
          <p:spPr>
            <a:xfrm flipH="1" flipV="1">
              <a:off x="318845" y="2093119"/>
              <a:ext cx="195263" cy="157162"/>
            </a:xfrm>
            <a:prstGeom prst="straightConnector1">
              <a:avLst/>
            </a:prstGeom>
            <a:ln w="38100" cap="flat" cmpd="sng">
              <a:solidFill>
                <a:srgbClr val="FF0000"/>
              </a:solidFill>
              <a:prstDash val="solid"/>
              <a:round/>
              <a:headEnd type="none" w="med" len="med"/>
              <a:tailEnd type="triangle" w="med" len="med"/>
            </a:ln>
          </p:spPr>
        </p:cxn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indefinite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indefinite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 advAuto="1000"/>
      <p:bldP spid="6" grpId="0" animBg="1" advAuto="100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5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8075" y="1485900"/>
            <a:ext cx="2743200" cy="48783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6866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25950" y="1485900"/>
            <a:ext cx="2744788" cy="48783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标题 1"/>
          <p:cNvSpPr txBox="1"/>
          <p:nvPr/>
        </p:nvSpPr>
        <p:spPr>
          <a:xfrm>
            <a:off x="419100" y="157163"/>
            <a:ext cx="8291513" cy="652463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课程学习</a:t>
            </a:r>
            <a:endParaRPr kumimoji="1" lang="en-US" altLang="zh-CN" sz="3200" b="1" i="0" u="none" strike="noStrike" kern="0" cap="none" spc="0" normalizeH="0" baseline="0" noProof="0" dirty="0" smtClean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5" name="Shape 1781"/>
          <p:cNvSpPr/>
          <p:nvPr/>
        </p:nvSpPr>
        <p:spPr>
          <a:xfrm>
            <a:off x="1871663" y="2457450"/>
            <a:ext cx="558800" cy="620713"/>
          </a:xfrm>
          <a:prstGeom prst="roundRect">
            <a:avLst>
              <a:gd name="adj" fmla="val 7273"/>
            </a:avLst>
          </a:prstGeom>
          <a:noFill/>
          <a:ln w="47625" cap="flat" cmpd="sng">
            <a:solidFill>
              <a:srgbClr val="FF0000"/>
            </a:solidFill>
            <a:prstDash val="solid"/>
            <a:miter lim="400000"/>
            <a:headEnd type="none" w="med" len="med"/>
            <a:tailEnd type="none" w="med" len="med"/>
          </a:ln>
        </p:spPr>
        <p:txBody>
          <a:bodyPr lIns="45645" tIns="45645" rIns="45645" bIns="45645" anchor="ctr"/>
          <a:lstStyle/>
          <a:p>
            <a:pPr lvl="0" indent="0" algn="ctr" eaLnBrk="0" hangingPunct="0">
              <a:buClr>
                <a:srgbClr val="000000"/>
              </a:buClr>
              <a:buFont typeface="Wingdings 2" pitchFamily="18" charset="2"/>
              <a:buNone/>
            </a:pPr>
            <a:endParaRPr lang="zh-CN" altLang="zh-CN" dirty="0">
              <a:solidFill>
                <a:srgbClr val="FFFFFF"/>
              </a:solidFill>
              <a:latin typeface="FZMiaoWuS-GB"/>
              <a:ea typeface="FZMiaoWuS-GB"/>
              <a:sym typeface="FZMiaoWuS-GB"/>
            </a:endParaRPr>
          </a:p>
        </p:txBody>
      </p:sp>
      <p:sp>
        <p:nvSpPr>
          <p:cNvPr id="6" name="Shape 1781"/>
          <p:cNvSpPr/>
          <p:nvPr/>
        </p:nvSpPr>
        <p:spPr>
          <a:xfrm>
            <a:off x="4425950" y="4725988"/>
            <a:ext cx="2744788" cy="338137"/>
          </a:xfrm>
          <a:prstGeom prst="roundRect">
            <a:avLst>
              <a:gd name="adj" fmla="val 7273"/>
            </a:avLst>
          </a:prstGeom>
          <a:noFill/>
          <a:ln w="47625" cap="flat" cmpd="sng">
            <a:solidFill>
              <a:srgbClr val="FF0000"/>
            </a:solidFill>
            <a:prstDash val="solid"/>
            <a:miter lim="400000"/>
            <a:headEnd type="none" w="med" len="med"/>
            <a:tailEnd type="none" w="med" len="med"/>
          </a:ln>
        </p:spPr>
        <p:txBody>
          <a:bodyPr lIns="45645" tIns="45645" rIns="45645" bIns="45645" anchor="ctr"/>
          <a:lstStyle/>
          <a:p>
            <a:pPr lvl="0" indent="0" algn="ctr" eaLnBrk="0" hangingPunct="0">
              <a:buClr>
                <a:srgbClr val="000000"/>
              </a:buClr>
              <a:buFont typeface="Wingdings 2" pitchFamily="18" charset="2"/>
              <a:buNone/>
            </a:pPr>
            <a:endParaRPr lang="zh-CN" altLang="zh-CN" dirty="0">
              <a:solidFill>
                <a:srgbClr val="FFFFFF"/>
              </a:solidFill>
              <a:latin typeface="FZMiaoWuS-GB"/>
              <a:ea typeface="FZMiaoWuS-GB"/>
              <a:sym typeface="FZMiaoWuS-GB"/>
            </a:endParaRPr>
          </a:p>
        </p:txBody>
      </p:sp>
      <p:grpSp>
        <p:nvGrpSpPr>
          <p:cNvPr id="36870" name="组合 12"/>
          <p:cNvGrpSpPr/>
          <p:nvPr/>
        </p:nvGrpSpPr>
        <p:grpSpPr>
          <a:xfrm>
            <a:off x="1108075" y="2195513"/>
            <a:ext cx="712788" cy="522287"/>
            <a:chOff x="458206" y="2149137"/>
            <a:chExt cx="713369" cy="523220"/>
          </a:xfrm>
        </p:grpSpPr>
        <p:sp>
          <p:nvSpPr>
            <p:cNvPr id="36871" name="椭圆 6"/>
            <p:cNvSpPr/>
            <p:nvPr/>
          </p:nvSpPr>
          <p:spPr>
            <a:xfrm>
              <a:off x="458206" y="2195747"/>
              <a:ext cx="430000" cy="430000"/>
            </a:xfrm>
            <a:prstGeom prst="ellipse">
              <a:avLst/>
            </a:prstGeom>
            <a:solidFill>
              <a:schemeClr val="bg1"/>
            </a:solidFill>
            <a:ln w="38100" cap="flat" cmpd="sng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lstStyle/>
            <a:p>
              <a:pPr lvl="0" indent="0">
                <a:buClr>
                  <a:srgbClr val="000000"/>
                </a:buClr>
                <a:buFont typeface="Arial" panose="020B0604020202020204" pitchFamily="34" charset="0"/>
                <a:buNone/>
              </a:pPr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6872" name="文本框 7"/>
            <p:cNvSpPr txBox="1"/>
            <p:nvPr/>
          </p:nvSpPr>
          <p:spPr>
            <a:xfrm>
              <a:off x="471161" y="2149137"/>
              <a:ext cx="385042" cy="52322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 lvl="0" indent="0" algn="ctr" eaLnBrk="0" hangingPunct="0">
                <a:buClr>
                  <a:srgbClr val="000000"/>
                </a:buClr>
                <a:buFont typeface="Wingdings 2" pitchFamily="18" charset="2"/>
                <a:buNone/>
              </a:pPr>
              <a:r>
                <a:rPr lang="en-US" altLang="zh-CN" sz="2800" dirty="0"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1</a:t>
              </a:r>
              <a:endParaRPr lang="zh-CN" altLang="en-US" sz="28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cxnSp>
          <p:nvCxnSpPr>
            <p:cNvPr id="36873" name="直接箭头连接符 9"/>
            <p:cNvCxnSpPr/>
            <p:nvPr/>
          </p:nvCxnSpPr>
          <p:spPr>
            <a:xfrm>
              <a:off x="901700" y="2432050"/>
              <a:ext cx="269875" cy="38100"/>
            </a:xfrm>
            <a:prstGeom prst="straightConnector1">
              <a:avLst/>
            </a:prstGeom>
            <a:ln w="38100" cap="flat" cmpd="sng">
              <a:solidFill>
                <a:srgbClr val="FF0000"/>
              </a:solidFill>
              <a:prstDash val="solid"/>
              <a:round/>
              <a:headEnd type="none" w="med" len="med"/>
              <a:tailEnd type="triangle" w="med" len="med"/>
            </a:ln>
          </p:spPr>
        </p:cxnSp>
      </p:grpSp>
      <p:grpSp>
        <p:nvGrpSpPr>
          <p:cNvPr id="36874" name="组合 21"/>
          <p:cNvGrpSpPr/>
          <p:nvPr/>
        </p:nvGrpSpPr>
        <p:grpSpPr>
          <a:xfrm>
            <a:off x="7299325" y="4660900"/>
            <a:ext cx="730250" cy="523875"/>
            <a:chOff x="158991" y="2149137"/>
            <a:chExt cx="729215" cy="523220"/>
          </a:xfrm>
        </p:grpSpPr>
        <p:sp>
          <p:nvSpPr>
            <p:cNvPr id="36875" name="椭圆 22"/>
            <p:cNvSpPr/>
            <p:nvPr/>
          </p:nvSpPr>
          <p:spPr>
            <a:xfrm>
              <a:off x="458206" y="2195747"/>
              <a:ext cx="430000" cy="430000"/>
            </a:xfrm>
            <a:prstGeom prst="ellipse">
              <a:avLst/>
            </a:prstGeom>
            <a:solidFill>
              <a:schemeClr val="bg1"/>
            </a:solidFill>
            <a:ln w="38100" cap="flat" cmpd="sng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lstStyle/>
            <a:p>
              <a:pPr lvl="0" indent="0">
                <a:buClr>
                  <a:srgbClr val="000000"/>
                </a:buClr>
                <a:buFont typeface="Arial" panose="020B0604020202020204" pitchFamily="34" charset="0"/>
                <a:buNone/>
              </a:pPr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6876" name="文本框 23"/>
            <p:cNvSpPr txBox="1"/>
            <p:nvPr/>
          </p:nvSpPr>
          <p:spPr>
            <a:xfrm>
              <a:off x="471161" y="2149137"/>
              <a:ext cx="385042" cy="52322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 lvl="0" indent="0" algn="ctr" eaLnBrk="0" hangingPunct="0">
                <a:buClr>
                  <a:srgbClr val="000000"/>
                </a:buClr>
                <a:buFont typeface="Wingdings 2" pitchFamily="18" charset="2"/>
                <a:buNone/>
              </a:pPr>
              <a:r>
                <a:rPr lang="en-US" altLang="zh-CN" sz="2800" dirty="0"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2</a:t>
              </a:r>
              <a:endParaRPr lang="zh-CN" altLang="en-US" sz="28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cxnSp>
          <p:nvCxnSpPr>
            <p:cNvPr id="36877" name="直接箭头连接符 24"/>
            <p:cNvCxnSpPr>
              <a:stCxn id="36875" idx="2"/>
            </p:cNvCxnSpPr>
            <p:nvPr/>
          </p:nvCxnSpPr>
          <p:spPr>
            <a:xfrm flipH="1">
              <a:off x="158991" y="2410747"/>
              <a:ext cx="299215" cy="0"/>
            </a:xfrm>
            <a:prstGeom prst="straightConnector1">
              <a:avLst/>
            </a:prstGeom>
            <a:ln w="38100" cap="flat" cmpd="sng">
              <a:solidFill>
                <a:srgbClr val="FF0000"/>
              </a:solidFill>
              <a:prstDash val="solid"/>
              <a:round/>
              <a:headEnd type="none" w="med" len="med"/>
              <a:tailEnd type="triangle" w="med" len="med"/>
            </a:ln>
          </p:spPr>
        </p:cxn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indefinite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indefinite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 advAuto="1000"/>
      <p:bldP spid="6" grpId="0" animBg="1" advAuto="100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MH_SubTitle_1"/>
          <p:cNvSpPr/>
          <p:nvPr/>
        </p:nvSpPr>
        <p:spPr>
          <a:xfrm>
            <a:off x="874713" y="2343150"/>
            <a:ext cx="1981200" cy="992188"/>
          </a:xfrm>
          <a:custGeom>
            <a:avLst/>
            <a:gdLst>
              <a:gd name="txL" fmla="*/ 0 w 2336977"/>
              <a:gd name="txT" fmla="*/ 0 h 1170423"/>
              <a:gd name="txR" fmla="*/ 2336977 w 2336977"/>
              <a:gd name="txB" fmla="*/ 1170423 h 1170423"/>
            </a:gdLst>
            <a:ahLst/>
            <a:cxnLst>
              <a:cxn ang="0">
                <a:pos x="686" y="16753"/>
              </a:cxn>
              <a:cxn ang="0">
                <a:pos x="527376" y="16753"/>
              </a:cxn>
              <a:cxn ang="0">
                <a:pos x="525748" y="38924"/>
              </a:cxn>
              <a:cxn ang="0">
                <a:pos x="370993" y="242041"/>
              </a:cxn>
              <a:cxn ang="0">
                <a:pos x="85993" y="195708"/>
              </a:cxn>
              <a:cxn ang="0">
                <a:pos x="1220" y="29841"/>
              </a:cxn>
              <a:cxn ang="0">
                <a:pos x="0" y="0"/>
              </a:cxn>
              <a:cxn ang="0">
                <a:pos x="263441" y="0"/>
              </a:cxn>
              <a:cxn ang="0">
                <a:pos x="264075" y="211"/>
              </a:cxn>
              <a:cxn ang="0">
                <a:pos x="528591" y="211"/>
              </a:cxn>
              <a:cxn ang="0">
                <a:pos x="527973" y="8615"/>
              </a:cxn>
              <a:cxn ang="0">
                <a:pos x="352" y="8615"/>
              </a:cxn>
            </a:cxnLst>
            <a:rect l="txL" t="txT" r="txR" b="txB"/>
            <a:pathLst>
              <a:path w="2336977" h="1170423">
                <a:moveTo>
                  <a:pt x="3030" y="74100"/>
                </a:moveTo>
                <a:lnTo>
                  <a:pt x="2331608" y="74100"/>
                </a:lnTo>
                <a:lnTo>
                  <a:pt x="2324410" y="172170"/>
                </a:lnTo>
                <a:cubicBezTo>
                  <a:pt x="2266324" y="565225"/>
                  <a:pt x="2010816" y="906836"/>
                  <a:pt x="1640215" y="1070609"/>
                </a:cubicBezTo>
                <a:cubicBezTo>
                  <a:pt x="1216672" y="1257778"/>
                  <a:pt x="722581" y="1177415"/>
                  <a:pt x="380185" y="865668"/>
                </a:cubicBezTo>
                <a:cubicBezTo>
                  <a:pt x="166188" y="670825"/>
                  <a:pt x="36639" y="408536"/>
                  <a:pt x="5397" y="131995"/>
                </a:cubicBezTo>
                <a:lnTo>
                  <a:pt x="3030" y="74100"/>
                </a:lnTo>
                <a:close/>
                <a:moveTo>
                  <a:pt x="0" y="0"/>
                </a:moveTo>
                <a:lnTo>
                  <a:pt x="1164712" y="0"/>
                </a:lnTo>
                <a:lnTo>
                  <a:pt x="1167513" y="936"/>
                </a:lnTo>
                <a:lnTo>
                  <a:pt x="2336977" y="936"/>
                </a:lnTo>
                <a:lnTo>
                  <a:pt x="2334250" y="38100"/>
                </a:lnTo>
                <a:lnTo>
                  <a:pt x="1558" y="38100"/>
                </a:lnTo>
                <a:lnTo>
                  <a:pt x="0" y="0"/>
                </a:lnTo>
                <a:close/>
              </a:path>
            </a:pathLst>
          </a:custGeom>
          <a:solidFill>
            <a:srgbClr val="72CC36"/>
          </a:solidFill>
          <a:ln w="9525">
            <a:noFill/>
          </a:ln>
        </p:spPr>
        <p:txBody>
          <a:bodyPr tIns="0" bIns="251999" anchor="ctr"/>
          <a:lstStyle/>
          <a:p>
            <a:pPr lvl="0" indent="0" algn="ctr">
              <a:lnSpc>
                <a:spcPct val="150000"/>
              </a:lnSpc>
              <a:buClr>
                <a:srgbClr val="000000"/>
              </a:buClr>
              <a:buFont typeface="Arial" panose="020B0604020202020204" pitchFamily="34" charset="0"/>
              <a:buNone/>
            </a:pPr>
            <a:r>
              <a:rPr lang="zh-CN" altLang="en-US" sz="2800" dirty="0">
                <a:latin typeface="Arial" panose="020B0604020202020204" pitchFamily="34" charset="0"/>
                <a:ea typeface="微软雅黑" panose="020B0503020204020204" pitchFamily="34" charset="-122"/>
              </a:rPr>
              <a:t>平台网址</a:t>
            </a:r>
          </a:p>
        </p:txBody>
      </p:sp>
      <p:sp>
        <p:nvSpPr>
          <p:cNvPr id="10242" name="MH_Text_1"/>
          <p:cNvSpPr/>
          <p:nvPr/>
        </p:nvSpPr>
        <p:spPr>
          <a:xfrm>
            <a:off x="838200" y="1203325"/>
            <a:ext cx="2054225" cy="1122363"/>
          </a:xfrm>
          <a:custGeom>
            <a:avLst/>
            <a:gdLst>
              <a:gd name="txL" fmla="*/ 0 w 2423471"/>
              <a:gd name="txT" fmla="*/ 0 h 1323975"/>
              <a:gd name="txR" fmla="*/ 2423471 w 2423471"/>
              <a:gd name="txB" fmla="*/ 1323975 h 1323975"/>
            </a:gdLst>
            <a:ahLst/>
            <a:cxnLst/>
            <a:rect l="txL" t="txT" r="txR" b="txB"/>
            <a:pathLst>
              <a:path w="2423471" h="1323975">
                <a:moveTo>
                  <a:pt x="2337727" y="1099495"/>
                </a:moveTo>
                <a:lnTo>
                  <a:pt x="2337727" y="1185239"/>
                </a:lnTo>
                <a:lnTo>
                  <a:pt x="2423471" y="1211735"/>
                </a:lnTo>
                <a:lnTo>
                  <a:pt x="2337727" y="1238231"/>
                </a:lnTo>
                <a:lnTo>
                  <a:pt x="2337727" y="1323975"/>
                </a:lnTo>
                <a:lnTo>
                  <a:pt x="2284735" y="1254606"/>
                </a:lnTo>
                <a:lnTo>
                  <a:pt x="2198992" y="1281103"/>
                </a:lnTo>
                <a:lnTo>
                  <a:pt x="2251985" y="1211735"/>
                </a:lnTo>
                <a:lnTo>
                  <a:pt x="2198992" y="1142367"/>
                </a:lnTo>
                <a:lnTo>
                  <a:pt x="2284735" y="1168864"/>
                </a:lnTo>
                <a:lnTo>
                  <a:pt x="2337727" y="1099495"/>
                </a:lnTo>
                <a:close/>
                <a:moveTo>
                  <a:pt x="85744" y="1099495"/>
                </a:moveTo>
                <a:lnTo>
                  <a:pt x="138737" y="1168864"/>
                </a:lnTo>
                <a:lnTo>
                  <a:pt x="224480" y="1142367"/>
                </a:lnTo>
                <a:lnTo>
                  <a:pt x="171487" y="1211735"/>
                </a:lnTo>
                <a:lnTo>
                  <a:pt x="224480" y="1281103"/>
                </a:lnTo>
                <a:lnTo>
                  <a:pt x="138737" y="1254606"/>
                </a:lnTo>
                <a:lnTo>
                  <a:pt x="85744" y="1323975"/>
                </a:lnTo>
                <a:lnTo>
                  <a:pt x="85744" y="1238231"/>
                </a:lnTo>
                <a:lnTo>
                  <a:pt x="0" y="1211735"/>
                </a:lnTo>
                <a:lnTo>
                  <a:pt x="85744" y="1185239"/>
                </a:lnTo>
                <a:lnTo>
                  <a:pt x="85744" y="1099495"/>
                </a:lnTo>
                <a:close/>
                <a:moveTo>
                  <a:pt x="2270310" y="811892"/>
                </a:moveTo>
                <a:lnTo>
                  <a:pt x="2292502" y="894714"/>
                </a:lnTo>
                <a:lnTo>
                  <a:pt x="2382182" y="898115"/>
                </a:lnTo>
                <a:lnTo>
                  <a:pt x="2306217" y="945900"/>
                </a:lnTo>
                <a:lnTo>
                  <a:pt x="2328409" y="1028723"/>
                </a:lnTo>
                <a:lnTo>
                  <a:pt x="2259269" y="975433"/>
                </a:lnTo>
                <a:lnTo>
                  <a:pt x="2183305" y="1023219"/>
                </a:lnTo>
                <a:lnTo>
                  <a:pt x="2216539" y="942499"/>
                </a:lnTo>
                <a:lnTo>
                  <a:pt x="2147398" y="889210"/>
                </a:lnTo>
                <a:lnTo>
                  <a:pt x="2237077" y="892612"/>
                </a:lnTo>
                <a:lnTo>
                  <a:pt x="2270310" y="811892"/>
                </a:lnTo>
                <a:close/>
                <a:moveTo>
                  <a:pt x="153163" y="811892"/>
                </a:moveTo>
                <a:lnTo>
                  <a:pt x="186395" y="892612"/>
                </a:lnTo>
                <a:lnTo>
                  <a:pt x="276074" y="889210"/>
                </a:lnTo>
                <a:lnTo>
                  <a:pt x="206933" y="942499"/>
                </a:lnTo>
                <a:lnTo>
                  <a:pt x="240167" y="1023219"/>
                </a:lnTo>
                <a:lnTo>
                  <a:pt x="164203" y="975433"/>
                </a:lnTo>
                <a:lnTo>
                  <a:pt x="95063" y="1028723"/>
                </a:lnTo>
                <a:lnTo>
                  <a:pt x="117255" y="945900"/>
                </a:lnTo>
                <a:lnTo>
                  <a:pt x="41290" y="898115"/>
                </a:lnTo>
                <a:lnTo>
                  <a:pt x="130971" y="894714"/>
                </a:lnTo>
                <a:lnTo>
                  <a:pt x="153163" y="811892"/>
                </a:lnTo>
                <a:close/>
                <a:moveTo>
                  <a:pt x="2130752" y="551537"/>
                </a:moveTo>
                <a:lnTo>
                  <a:pt x="2173624" y="625794"/>
                </a:lnTo>
                <a:lnTo>
                  <a:pt x="2261129" y="605868"/>
                </a:lnTo>
                <a:lnTo>
                  <a:pt x="2200120" y="671686"/>
                </a:lnTo>
                <a:lnTo>
                  <a:pt x="2242992" y="745943"/>
                </a:lnTo>
                <a:lnTo>
                  <a:pt x="2162416" y="712363"/>
                </a:lnTo>
                <a:lnTo>
                  <a:pt x="2101408" y="778182"/>
                </a:lnTo>
                <a:lnTo>
                  <a:pt x="2112618" y="691611"/>
                </a:lnTo>
                <a:lnTo>
                  <a:pt x="2032040" y="658033"/>
                </a:lnTo>
                <a:lnTo>
                  <a:pt x="2119545" y="638108"/>
                </a:lnTo>
                <a:lnTo>
                  <a:pt x="2130752" y="551537"/>
                </a:lnTo>
                <a:close/>
                <a:moveTo>
                  <a:pt x="292719" y="551536"/>
                </a:moveTo>
                <a:lnTo>
                  <a:pt x="303927" y="638107"/>
                </a:lnTo>
                <a:lnTo>
                  <a:pt x="391431" y="658032"/>
                </a:lnTo>
                <a:lnTo>
                  <a:pt x="310854" y="691610"/>
                </a:lnTo>
                <a:lnTo>
                  <a:pt x="322063" y="778181"/>
                </a:lnTo>
                <a:lnTo>
                  <a:pt x="261056" y="712362"/>
                </a:lnTo>
                <a:lnTo>
                  <a:pt x="180479" y="745942"/>
                </a:lnTo>
                <a:lnTo>
                  <a:pt x="223351" y="671685"/>
                </a:lnTo>
                <a:lnTo>
                  <a:pt x="162342" y="605867"/>
                </a:lnTo>
                <a:lnTo>
                  <a:pt x="249847" y="625793"/>
                </a:lnTo>
                <a:lnTo>
                  <a:pt x="292719" y="551536"/>
                </a:lnTo>
                <a:close/>
                <a:moveTo>
                  <a:pt x="1928567" y="336174"/>
                </a:moveTo>
                <a:lnTo>
                  <a:pt x="1989197" y="396804"/>
                </a:lnTo>
                <a:lnTo>
                  <a:pt x="2068563" y="354909"/>
                </a:lnTo>
                <a:lnTo>
                  <a:pt x="2026668" y="434275"/>
                </a:lnTo>
                <a:lnTo>
                  <a:pt x="2087298" y="494905"/>
                </a:lnTo>
                <a:lnTo>
                  <a:pt x="2000776" y="483325"/>
                </a:lnTo>
                <a:lnTo>
                  <a:pt x="1958883" y="562690"/>
                </a:lnTo>
                <a:lnTo>
                  <a:pt x="1947304" y="476168"/>
                </a:lnTo>
                <a:lnTo>
                  <a:pt x="1860782" y="464589"/>
                </a:lnTo>
                <a:lnTo>
                  <a:pt x="1940147" y="422696"/>
                </a:lnTo>
                <a:lnTo>
                  <a:pt x="1928567" y="336174"/>
                </a:lnTo>
                <a:close/>
                <a:moveTo>
                  <a:pt x="494906" y="336174"/>
                </a:moveTo>
                <a:lnTo>
                  <a:pt x="483326" y="422696"/>
                </a:lnTo>
                <a:lnTo>
                  <a:pt x="562692" y="464589"/>
                </a:lnTo>
                <a:lnTo>
                  <a:pt x="476169" y="476168"/>
                </a:lnTo>
                <a:lnTo>
                  <a:pt x="464590" y="562690"/>
                </a:lnTo>
                <a:lnTo>
                  <a:pt x="422697" y="483325"/>
                </a:lnTo>
                <a:lnTo>
                  <a:pt x="336175" y="494905"/>
                </a:lnTo>
                <a:lnTo>
                  <a:pt x="396805" y="434275"/>
                </a:lnTo>
                <a:lnTo>
                  <a:pt x="354910" y="354909"/>
                </a:lnTo>
                <a:lnTo>
                  <a:pt x="434276" y="396804"/>
                </a:lnTo>
                <a:lnTo>
                  <a:pt x="494906" y="336174"/>
                </a:lnTo>
                <a:close/>
                <a:moveTo>
                  <a:pt x="1817603" y="162341"/>
                </a:moveTo>
                <a:lnTo>
                  <a:pt x="1797677" y="249846"/>
                </a:lnTo>
                <a:lnTo>
                  <a:pt x="1871934" y="292718"/>
                </a:lnTo>
                <a:lnTo>
                  <a:pt x="1785363" y="303926"/>
                </a:lnTo>
                <a:lnTo>
                  <a:pt x="1765438" y="391430"/>
                </a:lnTo>
                <a:lnTo>
                  <a:pt x="1731860" y="310852"/>
                </a:lnTo>
                <a:lnTo>
                  <a:pt x="1645289" y="322062"/>
                </a:lnTo>
                <a:lnTo>
                  <a:pt x="1711108" y="261055"/>
                </a:lnTo>
                <a:lnTo>
                  <a:pt x="1677529" y="180478"/>
                </a:lnTo>
                <a:lnTo>
                  <a:pt x="1751785" y="223350"/>
                </a:lnTo>
                <a:lnTo>
                  <a:pt x="1817603" y="162341"/>
                </a:lnTo>
                <a:close/>
                <a:moveTo>
                  <a:pt x="605868" y="162341"/>
                </a:moveTo>
                <a:lnTo>
                  <a:pt x="671686" y="223350"/>
                </a:lnTo>
                <a:lnTo>
                  <a:pt x="745943" y="180478"/>
                </a:lnTo>
                <a:lnTo>
                  <a:pt x="712364" y="261055"/>
                </a:lnTo>
                <a:lnTo>
                  <a:pt x="778182" y="322062"/>
                </a:lnTo>
                <a:lnTo>
                  <a:pt x="691611" y="310852"/>
                </a:lnTo>
                <a:lnTo>
                  <a:pt x="658033" y="391430"/>
                </a:lnTo>
                <a:lnTo>
                  <a:pt x="638109" y="303926"/>
                </a:lnTo>
                <a:lnTo>
                  <a:pt x="551537" y="292718"/>
                </a:lnTo>
                <a:lnTo>
                  <a:pt x="625794" y="249846"/>
                </a:lnTo>
                <a:lnTo>
                  <a:pt x="605868" y="162341"/>
                </a:lnTo>
                <a:close/>
                <a:moveTo>
                  <a:pt x="1525356" y="41289"/>
                </a:moveTo>
                <a:lnTo>
                  <a:pt x="1528757" y="130969"/>
                </a:lnTo>
                <a:lnTo>
                  <a:pt x="1611579" y="153162"/>
                </a:lnTo>
                <a:lnTo>
                  <a:pt x="1530859" y="186394"/>
                </a:lnTo>
                <a:lnTo>
                  <a:pt x="1534261" y="276073"/>
                </a:lnTo>
                <a:lnTo>
                  <a:pt x="1480972" y="206932"/>
                </a:lnTo>
                <a:lnTo>
                  <a:pt x="1400252" y="240166"/>
                </a:lnTo>
                <a:lnTo>
                  <a:pt x="1448038" y="164202"/>
                </a:lnTo>
                <a:lnTo>
                  <a:pt x="1394748" y="95062"/>
                </a:lnTo>
                <a:lnTo>
                  <a:pt x="1477571" y="117254"/>
                </a:lnTo>
                <a:lnTo>
                  <a:pt x="1525356" y="41289"/>
                </a:lnTo>
                <a:close/>
                <a:moveTo>
                  <a:pt x="898116" y="41289"/>
                </a:moveTo>
                <a:lnTo>
                  <a:pt x="945902" y="117254"/>
                </a:lnTo>
                <a:lnTo>
                  <a:pt x="1028724" y="95062"/>
                </a:lnTo>
                <a:lnTo>
                  <a:pt x="975434" y="164202"/>
                </a:lnTo>
                <a:lnTo>
                  <a:pt x="1023220" y="240166"/>
                </a:lnTo>
                <a:lnTo>
                  <a:pt x="942500" y="206932"/>
                </a:lnTo>
                <a:lnTo>
                  <a:pt x="889211" y="276073"/>
                </a:lnTo>
                <a:lnTo>
                  <a:pt x="892614" y="186394"/>
                </a:lnTo>
                <a:lnTo>
                  <a:pt x="811893" y="153162"/>
                </a:lnTo>
                <a:lnTo>
                  <a:pt x="894715" y="130969"/>
                </a:lnTo>
                <a:lnTo>
                  <a:pt x="898116" y="41289"/>
                </a:lnTo>
                <a:close/>
                <a:moveTo>
                  <a:pt x="1211736" y="0"/>
                </a:moveTo>
                <a:lnTo>
                  <a:pt x="1238232" y="85744"/>
                </a:lnTo>
                <a:lnTo>
                  <a:pt x="1323976" y="85744"/>
                </a:lnTo>
                <a:lnTo>
                  <a:pt x="1254607" y="138736"/>
                </a:lnTo>
                <a:lnTo>
                  <a:pt x="1281104" y="224479"/>
                </a:lnTo>
                <a:lnTo>
                  <a:pt x="1211736" y="171486"/>
                </a:lnTo>
                <a:lnTo>
                  <a:pt x="1142368" y="224479"/>
                </a:lnTo>
                <a:lnTo>
                  <a:pt x="1168865" y="138736"/>
                </a:lnTo>
                <a:lnTo>
                  <a:pt x="1099496" y="85744"/>
                </a:lnTo>
                <a:lnTo>
                  <a:pt x="1185240" y="85744"/>
                </a:lnTo>
                <a:lnTo>
                  <a:pt x="1211736" y="0"/>
                </a:lnTo>
                <a:close/>
              </a:path>
            </a:pathLst>
          </a:custGeom>
          <a:solidFill>
            <a:srgbClr val="C5EAAC"/>
          </a:solidFill>
          <a:ln w="9525">
            <a:noFill/>
          </a:ln>
        </p:spPr>
        <p:txBody>
          <a:bodyPr anchor="b"/>
          <a:lstStyle/>
          <a:p>
            <a:pPr lvl="0" indent="0" algn="ctr">
              <a:lnSpc>
                <a:spcPct val="150000"/>
              </a:lnSpc>
              <a:buClr>
                <a:srgbClr val="000000"/>
              </a:buClr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Arial" panose="020B0604020202020204" pitchFamily="34" charset="0"/>
                <a:ea typeface="微软雅黑" panose="020B0503020204020204" pitchFamily="34" charset="-122"/>
              </a:rPr>
              <a:t>（一）</a:t>
            </a:r>
          </a:p>
        </p:txBody>
      </p:sp>
      <p:sp>
        <p:nvSpPr>
          <p:cNvPr id="10243" name="MH_SubTitle_2"/>
          <p:cNvSpPr/>
          <p:nvPr/>
        </p:nvSpPr>
        <p:spPr>
          <a:xfrm>
            <a:off x="6597650" y="3751263"/>
            <a:ext cx="1981200" cy="992187"/>
          </a:xfrm>
          <a:custGeom>
            <a:avLst/>
            <a:gdLst>
              <a:gd name="txL" fmla="*/ 0 w 2336977"/>
              <a:gd name="txT" fmla="*/ 0 h 1170423"/>
              <a:gd name="txR" fmla="*/ 2336977 w 2336977"/>
              <a:gd name="txB" fmla="*/ 1170423 h 1170423"/>
            </a:gdLst>
            <a:ahLst/>
            <a:cxnLst>
              <a:cxn ang="0">
                <a:pos x="686" y="16753"/>
              </a:cxn>
              <a:cxn ang="0">
                <a:pos x="527376" y="16753"/>
              </a:cxn>
              <a:cxn ang="0">
                <a:pos x="525748" y="38924"/>
              </a:cxn>
              <a:cxn ang="0">
                <a:pos x="370993" y="242040"/>
              </a:cxn>
              <a:cxn ang="0">
                <a:pos x="85993" y="195708"/>
              </a:cxn>
              <a:cxn ang="0">
                <a:pos x="1220" y="29840"/>
              </a:cxn>
              <a:cxn ang="0">
                <a:pos x="0" y="0"/>
              </a:cxn>
              <a:cxn ang="0">
                <a:pos x="263441" y="0"/>
              </a:cxn>
              <a:cxn ang="0">
                <a:pos x="264075" y="211"/>
              </a:cxn>
              <a:cxn ang="0">
                <a:pos x="528591" y="211"/>
              </a:cxn>
              <a:cxn ang="0">
                <a:pos x="527973" y="8614"/>
              </a:cxn>
              <a:cxn ang="0">
                <a:pos x="352" y="8614"/>
              </a:cxn>
            </a:cxnLst>
            <a:rect l="txL" t="txT" r="txR" b="txB"/>
            <a:pathLst>
              <a:path w="2336977" h="1170423">
                <a:moveTo>
                  <a:pt x="3030" y="74100"/>
                </a:moveTo>
                <a:lnTo>
                  <a:pt x="2331608" y="74100"/>
                </a:lnTo>
                <a:lnTo>
                  <a:pt x="2324410" y="172170"/>
                </a:lnTo>
                <a:cubicBezTo>
                  <a:pt x="2266324" y="565225"/>
                  <a:pt x="2010816" y="906836"/>
                  <a:pt x="1640215" y="1070609"/>
                </a:cubicBezTo>
                <a:cubicBezTo>
                  <a:pt x="1216672" y="1257778"/>
                  <a:pt x="722581" y="1177415"/>
                  <a:pt x="380185" y="865668"/>
                </a:cubicBezTo>
                <a:cubicBezTo>
                  <a:pt x="166188" y="670825"/>
                  <a:pt x="36639" y="408536"/>
                  <a:pt x="5397" y="131995"/>
                </a:cubicBezTo>
                <a:lnTo>
                  <a:pt x="3030" y="74100"/>
                </a:lnTo>
                <a:close/>
                <a:moveTo>
                  <a:pt x="0" y="0"/>
                </a:moveTo>
                <a:lnTo>
                  <a:pt x="1164712" y="0"/>
                </a:lnTo>
                <a:lnTo>
                  <a:pt x="1167513" y="936"/>
                </a:lnTo>
                <a:lnTo>
                  <a:pt x="2336977" y="936"/>
                </a:lnTo>
                <a:lnTo>
                  <a:pt x="2334250" y="38100"/>
                </a:lnTo>
                <a:lnTo>
                  <a:pt x="1558" y="38100"/>
                </a:lnTo>
                <a:lnTo>
                  <a:pt x="0" y="0"/>
                </a:lnTo>
                <a:close/>
              </a:path>
            </a:pathLst>
          </a:custGeom>
          <a:solidFill>
            <a:srgbClr val="72CC36"/>
          </a:solidFill>
          <a:ln w="9525">
            <a:noFill/>
          </a:ln>
        </p:spPr>
        <p:txBody>
          <a:bodyPr tIns="0" bIns="251999" anchor="ctr"/>
          <a:lstStyle/>
          <a:p>
            <a:pPr lvl="0" indent="0" algn="ctr">
              <a:lnSpc>
                <a:spcPct val="150000"/>
              </a:lnSpc>
              <a:buClr>
                <a:srgbClr val="000000"/>
              </a:buClr>
              <a:buFont typeface="Arial" panose="020B0604020202020204" pitchFamily="34" charset="0"/>
              <a:buNone/>
            </a:pPr>
            <a:r>
              <a:rPr lang="zh-CN" altLang="en-US" sz="2800" dirty="0">
                <a:latin typeface="Arial" panose="020B0604020202020204" pitchFamily="34" charset="0"/>
                <a:ea typeface="微软雅黑" panose="020B0503020204020204" pitchFamily="34" charset="-122"/>
              </a:rPr>
              <a:t>点击 登录</a:t>
            </a:r>
          </a:p>
        </p:txBody>
      </p:sp>
      <p:sp>
        <p:nvSpPr>
          <p:cNvPr id="10244" name="MH_Text_2"/>
          <p:cNvSpPr/>
          <p:nvPr/>
        </p:nvSpPr>
        <p:spPr>
          <a:xfrm>
            <a:off x="6597650" y="2628900"/>
            <a:ext cx="2054225" cy="1122363"/>
          </a:xfrm>
          <a:custGeom>
            <a:avLst/>
            <a:gdLst>
              <a:gd name="txL" fmla="*/ 0 w 2423471"/>
              <a:gd name="txT" fmla="*/ 0 h 1323975"/>
              <a:gd name="txR" fmla="*/ 2423471 w 2423471"/>
              <a:gd name="txB" fmla="*/ 1323975 h 1323975"/>
            </a:gdLst>
            <a:ahLst/>
            <a:cxnLst/>
            <a:rect l="txL" t="txT" r="txR" b="txB"/>
            <a:pathLst>
              <a:path w="2423471" h="1323975">
                <a:moveTo>
                  <a:pt x="2337727" y="1099495"/>
                </a:moveTo>
                <a:lnTo>
                  <a:pt x="2337727" y="1185239"/>
                </a:lnTo>
                <a:lnTo>
                  <a:pt x="2423471" y="1211735"/>
                </a:lnTo>
                <a:lnTo>
                  <a:pt x="2337727" y="1238231"/>
                </a:lnTo>
                <a:lnTo>
                  <a:pt x="2337727" y="1323975"/>
                </a:lnTo>
                <a:lnTo>
                  <a:pt x="2284735" y="1254606"/>
                </a:lnTo>
                <a:lnTo>
                  <a:pt x="2198992" y="1281103"/>
                </a:lnTo>
                <a:lnTo>
                  <a:pt x="2251985" y="1211735"/>
                </a:lnTo>
                <a:lnTo>
                  <a:pt x="2198992" y="1142367"/>
                </a:lnTo>
                <a:lnTo>
                  <a:pt x="2284735" y="1168864"/>
                </a:lnTo>
                <a:lnTo>
                  <a:pt x="2337727" y="1099495"/>
                </a:lnTo>
                <a:close/>
                <a:moveTo>
                  <a:pt x="85744" y="1099495"/>
                </a:moveTo>
                <a:lnTo>
                  <a:pt x="138737" y="1168864"/>
                </a:lnTo>
                <a:lnTo>
                  <a:pt x="224480" y="1142367"/>
                </a:lnTo>
                <a:lnTo>
                  <a:pt x="171487" y="1211735"/>
                </a:lnTo>
                <a:lnTo>
                  <a:pt x="224480" y="1281103"/>
                </a:lnTo>
                <a:lnTo>
                  <a:pt x="138737" y="1254606"/>
                </a:lnTo>
                <a:lnTo>
                  <a:pt x="85744" y="1323975"/>
                </a:lnTo>
                <a:lnTo>
                  <a:pt x="85744" y="1238231"/>
                </a:lnTo>
                <a:lnTo>
                  <a:pt x="0" y="1211735"/>
                </a:lnTo>
                <a:lnTo>
                  <a:pt x="85744" y="1185239"/>
                </a:lnTo>
                <a:lnTo>
                  <a:pt x="85744" y="1099495"/>
                </a:lnTo>
                <a:close/>
                <a:moveTo>
                  <a:pt x="2270310" y="811892"/>
                </a:moveTo>
                <a:lnTo>
                  <a:pt x="2292502" y="894714"/>
                </a:lnTo>
                <a:lnTo>
                  <a:pt x="2382182" y="898115"/>
                </a:lnTo>
                <a:lnTo>
                  <a:pt x="2306217" y="945900"/>
                </a:lnTo>
                <a:lnTo>
                  <a:pt x="2328409" y="1028723"/>
                </a:lnTo>
                <a:lnTo>
                  <a:pt x="2259269" y="975433"/>
                </a:lnTo>
                <a:lnTo>
                  <a:pt x="2183305" y="1023219"/>
                </a:lnTo>
                <a:lnTo>
                  <a:pt x="2216539" y="942499"/>
                </a:lnTo>
                <a:lnTo>
                  <a:pt x="2147398" y="889210"/>
                </a:lnTo>
                <a:lnTo>
                  <a:pt x="2237077" y="892612"/>
                </a:lnTo>
                <a:lnTo>
                  <a:pt x="2270310" y="811892"/>
                </a:lnTo>
                <a:close/>
                <a:moveTo>
                  <a:pt x="153163" y="811892"/>
                </a:moveTo>
                <a:lnTo>
                  <a:pt x="186395" y="892612"/>
                </a:lnTo>
                <a:lnTo>
                  <a:pt x="276074" y="889210"/>
                </a:lnTo>
                <a:lnTo>
                  <a:pt x="206933" y="942499"/>
                </a:lnTo>
                <a:lnTo>
                  <a:pt x="240167" y="1023219"/>
                </a:lnTo>
                <a:lnTo>
                  <a:pt x="164203" y="975433"/>
                </a:lnTo>
                <a:lnTo>
                  <a:pt x="95063" y="1028723"/>
                </a:lnTo>
                <a:lnTo>
                  <a:pt x="117255" y="945900"/>
                </a:lnTo>
                <a:lnTo>
                  <a:pt x="41290" y="898115"/>
                </a:lnTo>
                <a:lnTo>
                  <a:pt x="130971" y="894714"/>
                </a:lnTo>
                <a:lnTo>
                  <a:pt x="153163" y="811892"/>
                </a:lnTo>
                <a:close/>
                <a:moveTo>
                  <a:pt x="2130752" y="551537"/>
                </a:moveTo>
                <a:lnTo>
                  <a:pt x="2173624" y="625794"/>
                </a:lnTo>
                <a:lnTo>
                  <a:pt x="2261129" y="605868"/>
                </a:lnTo>
                <a:lnTo>
                  <a:pt x="2200120" y="671686"/>
                </a:lnTo>
                <a:lnTo>
                  <a:pt x="2242992" y="745943"/>
                </a:lnTo>
                <a:lnTo>
                  <a:pt x="2162416" y="712363"/>
                </a:lnTo>
                <a:lnTo>
                  <a:pt x="2101408" y="778182"/>
                </a:lnTo>
                <a:lnTo>
                  <a:pt x="2112618" y="691611"/>
                </a:lnTo>
                <a:lnTo>
                  <a:pt x="2032040" y="658033"/>
                </a:lnTo>
                <a:lnTo>
                  <a:pt x="2119545" y="638108"/>
                </a:lnTo>
                <a:lnTo>
                  <a:pt x="2130752" y="551537"/>
                </a:lnTo>
                <a:close/>
                <a:moveTo>
                  <a:pt x="292719" y="551536"/>
                </a:moveTo>
                <a:lnTo>
                  <a:pt x="303927" y="638107"/>
                </a:lnTo>
                <a:lnTo>
                  <a:pt x="391431" y="658032"/>
                </a:lnTo>
                <a:lnTo>
                  <a:pt x="310854" y="691610"/>
                </a:lnTo>
                <a:lnTo>
                  <a:pt x="322063" y="778181"/>
                </a:lnTo>
                <a:lnTo>
                  <a:pt x="261056" y="712362"/>
                </a:lnTo>
                <a:lnTo>
                  <a:pt x="180479" y="745942"/>
                </a:lnTo>
                <a:lnTo>
                  <a:pt x="223351" y="671685"/>
                </a:lnTo>
                <a:lnTo>
                  <a:pt x="162342" y="605867"/>
                </a:lnTo>
                <a:lnTo>
                  <a:pt x="249847" y="625793"/>
                </a:lnTo>
                <a:lnTo>
                  <a:pt x="292719" y="551536"/>
                </a:lnTo>
                <a:close/>
                <a:moveTo>
                  <a:pt x="1928567" y="336174"/>
                </a:moveTo>
                <a:lnTo>
                  <a:pt x="1989197" y="396804"/>
                </a:lnTo>
                <a:lnTo>
                  <a:pt x="2068563" y="354909"/>
                </a:lnTo>
                <a:lnTo>
                  <a:pt x="2026668" y="434275"/>
                </a:lnTo>
                <a:lnTo>
                  <a:pt x="2087298" y="494905"/>
                </a:lnTo>
                <a:lnTo>
                  <a:pt x="2000776" y="483325"/>
                </a:lnTo>
                <a:lnTo>
                  <a:pt x="1958883" y="562690"/>
                </a:lnTo>
                <a:lnTo>
                  <a:pt x="1947304" y="476168"/>
                </a:lnTo>
                <a:lnTo>
                  <a:pt x="1860782" y="464589"/>
                </a:lnTo>
                <a:lnTo>
                  <a:pt x="1940147" y="422696"/>
                </a:lnTo>
                <a:lnTo>
                  <a:pt x="1928567" y="336174"/>
                </a:lnTo>
                <a:close/>
                <a:moveTo>
                  <a:pt x="494906" y="336174"/>
                </a:moveTo>
                <a:lnTo>
                  <a:pt x="483326" y="422696"/>
                </a:lnTo>
                <a:lnTo>
                  <a:pt x="562692" y="464589"/>
                </a:lnTo>
                <a:lnTo>
                  <a:pt x="476169" y="476168"/>
                </a:lnTo>
                <a:lnTo>
                  <a:pt x="464590" y="562690"/>
                </a:lnTo>
                <a:lnTo>
                  <a:pt x="422697" y="483325"/>
                </a:lnTo>
                <a:lnTo>
                  <a:pt x="336175" y="494905"/>
                </a:lnTo>
                <a:lnTo>
                  <a:pt x="396805" y="434275"/>
                </a:lnTo>
                <a:lnTo>
                  <a:pt x="354910" y="354909"/>
                </a:lnTo>
                <a:lnTo>
                  <a:pt x="434276" y="396804"/>
                </a:lnTo>
                <a:lnTo>
                  <a:pt x="494906" y="336174"/>
                </a:lnTo>
                <a:close/>
                <a:moveTo>
                  <a:pt x="1817603" y="162341"/>
                </a:moveTo>
                <a:lnTo>
                  <a:pt x="1797677" y="249846"/>
                </a:lnTo>
                <a:lnTo>
                  <a:pt x="1871934" y="292718"/>
                </a:lnTo>
                <a:lnTo>
                  <a:pt x="1785363" y="303926"/>
                </a:lnTo>
                <a:lnTo>
                  <a:pt x="1765438" y="391430"/>
                </a:lnTo>
                <a:lnTo>
                  <a:pt x="1731860" y="310852"/>
                </a:lnTo>
                <a:lnTo>
                  <a:pt x="1645289" y="322062"/>
                </a:lnTo>
                <a:lnTo>
                  <a:pt x="1711108" y="261055"/>
                </a:lnTo>
                <a:lnTo>
                  <a:pt x="1677529" y="180478"/>
                </a:lnTo>
                <a:lnTo>
                  <a:pt x="1751785" y="223350"/>
                </a:lnTo>
                <a:lnTo>
                  <a:pt x="1817603" y="162341"/>
                </a:lnTo>
                <a:close/>
                <a:moveTo>
                  <a:pt x="605868" y="162341"/>
                </a:moveTo>
                <a:lnTo>
                  <a:pt x="671686" y="223350"/>
                </a:lnTo>
                <a:lnTo>
                  <a:pt x="745943" y="180478"/>
                </a:lnTo>
                <a:lnTo>
                  <a:pt x="712364" y="261055"/>
                </a:lnTo>
                <a:lnTo>
                  <a:pt x="778182" y="322062"/>
                </a:lnTo>
                <a:lnTo>
                  <a:pt x="691611" y="310852"/>
                </a:lnTo>
                <a:lnTo>
                  <a:pt x="658033" y="391430"/>
                </a:lnTo>
                <a:lnTo>
                  <a:pt x="638109" y="303926"/>
                </a:lnTo>
                <a:lnTo>
                  <a:pt x="551537" y="292718"/>
                </a:lnTo>
                <a:lnTo>
                  <a:pt x="625794" y="249846"/>
                </a:lnTo>
                <a:lnTo>
                  <a:pt x="605868" y="162341"/>
                </a:lnTo>
                <a:close/>
                <a:moveTo>
                  <a:pt x="1525356" y="41289"/>
                </a:moveTo>
                <a:lnTo>
                  <a:pt x="1528757" y="130969"/>
                </a:lnTo>
                <a:lnTo>
                  <a:pt x="1611579" y="153162"/>
                </a:lnTo>
                <a:lnTo>
                  <a:pt x="1530859" y="186394"/>
                </a:lnTo>
                <a:lnTo>
                  <a:pt x="1534261" y="276073"/>
                </a:lnTo>
                <a:lnTo>
                  <a:pt x="1480972" y="206932"/>
                </a:lnTo>
                <a:lnTo>
                  <a:pt x="1400252" y="240166"/>
                </a:lnTo>
                <a:lnTo>
                  <a:pt x="1448038" y="164202"/>
                </a:lnTo>
                <a:lnTo>
                  <a:pt x="1394748" y="95062"/>
                </a:lnTo>
                <a:lnTo>
                  <a:pt x="1477571" y="117254"/>
                </a:lnTo>
                <a:lnTo>
                  <a:pt x="1525356" y="41289"/>
                </a:lnTo>
                <a:close/>
                <a:moveTo>
                  <a:pt x="898116" y="41289"/>
                </a:moveTo>
                <a:lnTo>
                  <a:pt x="945902" y="117254"/>
                </a:lnTo>
                <a:lnTo>
                  <a:pt x="1028724" y="95062"/>
                </a:lnTo>
                <a:lnTo>
                  <a:pt x="975434" y="164202"/>
                </a:lnTo>
                <a:lnTo>
                  <a:pt x="1023220" y="240166"/>
                </a:lnTo>
                <a:lnTo>
                  <a:pt x="942500" y="206932"/>
                </a:lnTo>
                <a:lnTo>
                  <a:pt x="889211" y="276073"/>
                </a:lnTo>
                <a:lnTo>
                  <a:pt x="892614" y="186394"/>
                </a:lnTo>
                <a:lnTo>
                  <a:pt x="811893" y="153162"/>
                </a:lnTo>
                <a:lnTo>
                  <a:pt x="894715" y="130969"/>
                </a:lnTo>
                <a:lnTo>
                  <a:pt x="898116" y="41289"/>
                </a:lnTo>
                <a:close/>
                <a:moveTo>
                  <a:pt x="1211736" y="0"/>
                </a:moveTo>
                <a:lnTo>
                  <a:pt x="1238232" y="85744"/>
                </a:lnTo>
                <a:lnTo>
                  <a:pt x="1323976" y="85744"/>
                </a:lnTo>
                <a:lnTo>
                  <a:pt x="1254607" y="138736"/>
                </a:lnTo>
                <a:lnTo>
                  <a:pt x="1281104" y="224479"/>
                </a:lnTo>
                <a:lnTo>
                  <a:pt x="1211736" y="171486"/>
                </a:lnTo>
                <a:lnTo>
                  <a:pt x="1142368" y="224479"/>
                </a:lnTo>
                <a:lnTo>
                  <a:pt x="1168865" y="138736"/>
                </a:lnTo>
                <a:lnTo>
                  <a:pt x="1099496" y="85744"/>
                </a:lnTo>
                <a:lnTo>
                  <a:pt x="1185240" y="85744"/>
                </a:lnTo>
                <a:lnTo>
                  <a:pt x="1211736" y="0"/>
                </a:lnTo>
                <a:close/>
              </a:path>
            </a:pathLst>
          </a:custGeom>
          <a:solidFill>
            <a:srgbClr val="C5EAAC"/>
          </a:solidFill>
          <a:ln w="9525">
            <a:noFill/>
          </a:ln>
        </p:spPr>
        <p:txBody>
          <a:bodyPr anchor="b"/>
          <a:lstStyle/>
          <a:p>
            <a:pPr lvl="0" indent="0" algn="ctr">
              <a:lnSpc>
                <a:spcPct val="150000"/>
              </a:lnSpc>
              <a:buClr>
                <a:srgbClr val="000000"/>
              </a:buClr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Arial" panose="020B0604020202020204" pitchFamily="34" charset="0"/>
                <a:ea typeface="微软雅黑" panose="020B0503020204020204" pitchFamily="34" charset="-122"/>
              </a:rPr>
              <a:t>（二）</a:t>
            </a:r>
          </a:p>
        </p:txBody>
      </p:sp>
      <p:sp>
        <p:nvSpPr>
          <p:cNvPr id="10245" name="MH_SubTitle_3"/>
          <p:cNvSpPr/>
          <p:nvPr/>
        </p:nvSpPr>
        <p:spPr>
          <a:xfrm>
            <a:off x="871538" y="5518150"/>
            <a:ext cx="1981200" cy="992188"/>
          </a:xfrm>
          <a:custGeom>
            <a:avLst/>
            <a:gdLst>
              <a:gd name="txL" fmla="*/ 0 w 2336977"/>
              <a:gd name="txT" fmla="*/ 0 h 1170423"/>
              <a:gd name="txR" fmla="*/ 2336977 w 2336977"/>
              <a:gd name="txB" fmla="*/ 1170423 h 1170423"/>
            </a:gdLst>
            <a:ahLst/>
            <a:cxnLst>
              <a:cxn ang="0">
                <a:pos x="686" y="16753"/>
              </a:cxn>
              <a:cxn ang="0">
                <a:pos x="527376" y="16753"/>
              </a:cxn>
              <a:cxn ang="0">
                <a:pos x="525748" y="38924"/>
              </a:cxn>
              <a:cxn ang="0">
                <a:pos x="370993" y="242041"/>
              </a:cxn>
              <a:cxn ang="0">
                <a:pos x="85993" y="195708"/>
              </a:cxn>
              <a:cxn ang="0">
                <a:pos x="1220" y="29841"/>
              </a:cxn>
              <a:cxn ang="0">
                <a:pos x="0" y="0"/>
              </a:cxn>
              <a:cxn ang="0">
                <a:pos x="263441" y="0"/>
              </a:cxn>
              <a:cxn ang="0">
                <a:pos x="264075" y="211"/>
              </a:cxn>
              <a:cxn ang="0">
                <a:pos x="528591" y="211"/>
              </a:cxn>
              <a:cxn ang="0">
                <a:pos x="527973" y="8615"/>
              </a:cxn>
              <a:cxn ang="0">
                <a:pos x="352" y="8615"/>
              </a:cxn>
            </a:cxnLst>
            <a:rect l="txL" t="txT" r="txR" b="txB"/>
            <a:pathLst>
              <a:path w="2336977" h="1170423">
                <a:moveTo>
                  <a:pt x="3030" y="74100"/>
                </a:moveTo>
                <a:lnTo>
                  <a:pt x="2331608" y="74100"/>
                </a:lnTo>
                <a:lnTo>
                  <a:pt x="2324410" y="172170"/>
                </a:lnTo>
                <a:cubicBezTo>
                  <a:pt x="2266324" y="565225"/>
                  <a:pt x="2010816" y="906836"/>
                  <a:pt x="1640215" y="1070609"/>
                </a:cubicBezTo>
                <a:cubicBezTo>
                  <a:pt x="1216672" y="1257778"/>
                  <a:pt x="722581" y="1177415"/>
                  <a:pt x="380185" y="865668"/>
                </a:cubicBezTo>
                <a:cubicBezTo>
                  <a:pt x="166188" y="670825"/>
                  <a:pt x="36639" y="408536"/>
                  <a:pt x="5397" y="131995"/>
                </a:cubicBezTo>
                <a:lnTo>
                  <a:pt x="3030" y="74100"/>
                </a:lnTo>
                <a:close/>
                <a:moveTo>
                  <a:pt x="0" y="0"/>
                </a:moveTo>
                <a:lnTo>
                  <a:pt x="1164712" y="0"/>
                </a:lnTo>
                <a:lnTo>
                  <a:pt x="1167513" y="936"/>
                </a:lnTo>
                <a:lnTo>
                  <a:pt x="2336977" y="936"/>
                </a:lnTo>
                <a:lnTo>
                  <a:pt x="2334250" y="38100"/>
                </a:lnTo>
                <a:lnTo>
                  <a:pt x="1558" y="38100"/>
                </a:lnTo>
                <a:lnTo>
                  <a:pt x="0" y="0"/>
                </a:lnTo>
                <a:close/>
              </a:path>
            </a:pathLst>
          </a:custGeom>
          <a:solidFill>
            <a:srgbClr val="72CC36"/>
          </a:solidFill>
          <a:ln w="9525">
            <a:noFill/>
          </a:ln>
        </p:spPr>
        <p:txBody>
          <a:bodyPr tIns="0" bIns="251999" anchor="ctr"/>
          <a:lstStyle/>
          <a:p>
            <a:pPr lvl="0" indent="0" algn="ctr">
              <a:lnSpc>
                <a:spcPct val="150000"/>
              </a:lnSpc>
              <a:buClr>
                <a:srgbClr val="000000"/>
              </a:buClr>
              <a:buFont typeface="Arial" panose="020B0604020202020204" pitchFamily="34" charset="0"/>
              <a:buNone/>
            </a:pPr>
            <a:r>
              <a:rPr lang="zh-CN" altLang="en-US" sz="2800" dirty="0">
                <a:latin typeface="Arial" panose="020B0604020202020204" pitchFamily="34" charset="0"/>
                <a:ea typeface="微软雅黑" panose="020B0503020204020204" pitchFamily="34" charset="-122"/>
              </a:rPr>
              <a:t>账号密码</a:t>
            </a:r>
          </a:p>
        </p:txBody>
      </p:sp>
      <p:sp>
        <p:nvSpPr>
          <p:cNvPr id="10246" name="MH_Text_3"/>
          <p:cNvSpPr/>
          <p:nvPr/>
        </p:nvSpPr>
        <p:spPr>
          <a:xfrm>
            <a:off x="835025" y="4378325"/>
            <a:ext cx="2054225" cy="1122363"/>
          </a:xfrm>
          <a:custGeom>
            <a:avLst/>
            <a:gdLst>
              <a:gd name="txL" fmla="*/ 0 w 2423471"/>
              <a:gd name="txT" fmla="*/ 0 h 1323975"/>
              <a:gd name="txR" fmla="*/ 2423471 w 2423471"/>
              <a:gd name="txB" fmla="*/ 1323975 h 1323975"/>
            </a:gdLst>
            <a:ahLst/>
            <a:cxnLst/>
            <a:rect l="txL" t="txT" r="txR" b="txB"/>
            <a:pathLst>
              <a:path w="2423471" h="1323975">
                <a:moveTo>
                  <a:pt x="2337727" y="1099495"/>
                </a:moveTo>
                <a:lnTo>
                  <a:pt x="2337727" y="1185239"/>
                </a:lnTo>
                <a:lnTo>
                  <a:pt x="2423471" y="1211735"/>
                </a:lnTo>
                <a:lnTo>
                  <a:pt x="2337727" y="1238231"/>
                </a:lnTo>
                <a:lnTo>
                  <a:pt x="2337727" y="1323975"/>
                </a:lnTo>
                <a:lnTo>
                  <a:pt x="2284735" y="1254606"/>
                </a:lnTo>
                <a:lnTo>
                  <a:pt x="2198992" y="1281103"/>
                </a:lnTo>
                <a:lnTo>
                  <a:pt x="2251985" y="1211735"/>
                </a:lnTo>
                <a:lnTo>
                  <a:pt x="2198992" y="1142367"/>
                </a:lnTo>
                <a:lnTo>
                  <a:pt x="2284735" y="1168864"/>
                </a:lnTo>
                <a:lnTo>
                  <a:pt x="2337727" y="1099495"/>
                </a:lnTo>
                <a:close/>
                <a:moveTo>
                  <a:pt x="85744" y="1099495"/>
                </a:moveTo>
                <a:lnTo>
                  <a:pt x="138737" y="1168864"/>
                </a:lnTo>
                <a:lnTo>
                  <a:pt x="224480" y="1142367"/>
                </a:lnTo>
                <a:lnTo>
                  <a:pt x="171487" y="1211735"/>
                </a:lnTo>
                <a:lnTo>
                  <a:pt x="224480" y="1281103"/>
                </a:lnTo>
                <a:lnTo>
                  <a:pt x="138737" y="1254606"/>
                </a:lnTo>
                <a:lnTo>
                  <a:pt x="85744" y="1323975"/>
                </a:lnTo>
                <a:lnTo>
                  <a:pt x="85744" y="1238231"/>
                </a:lnTo>
                <a:lnTo>
                  <a:pt x="0" y="1211735"/>
                </a:lnTo>
                <a:lnTo>
                  <a:pt x="85744" y="1185239"/>
                </a:lnTo>
                <a:lnTo>
                  <a:pt x="85744" y="1099495"/>
                </a:lnTo>
                <a:close/>
                <a:moveTo>
                  <a:pt x="2270310" y="811892"/>
                </a:moveTo>
                <a:lnTo>
                  <a:pt x="2292502" y="894714"/>
                </a:lnTo>
                <a:lnTo>
                  <a:pt x="2382182" y="898115"/>
                </a:lnTo>
                <a:lnTo>
                  <a:pt x="2306217" y="945900"/>
                </a:lnTo>
                <a:lnTo>
                  <a:pt x="2328409" y="1028723"/>
                </a:lnTo>
                <a:lnTo>
                  <a:pt x="2259269" y="975433"/>
                </a:lnTo>
                <a:lnTo>
                  <a:pt x="2183305" y="1023219"/>
                </a:lnTo>
                <a:lnTo>
                  <a:pt x="2216539" y="942499"/>
                </a:lnTo>
                <a:lnTo>
                  <a:pt x="2147398" y="889210"/>
                </a:lnTo>
                <a:lnTo>
                  <a:pt x="2237077" y="892612"/>
                </a:lnTo>
                <a:lnTo>
                  <a:pt x="2270310" y="811892"/>
                </a:lnTo>
                <a:close/>
                <a:moveTo>
                  <a:pt x="153163" y="811892"/>
                </a:moveTo>
                <a:lnTo>
                  <a:pt x="186395" y="892612"/>
                </a:lnTo>
                <a:lnTo>
                  <a:pt x="276074" y="889210"/>
                </a:lnTo>
                <a:lnTo>
                  <a:pt x="206933" y="942499"/>
                </a:lnTo>
                <a:lnTo>
                  <a:pt x="240167" y="1023219"/>
                </a:lnTo>
                <a:lnTo>
                  <a:pt x="164203" y="975433"/>
                </a:lnTo>
                <a:lnTo>
                  <a:pt x="95063" y="1028723"/>
                </a:lnTo>
                <a:lnTo>
                  <a:pt x="117255" y="945900"/>
                </a:lnTo>
                <a:lnTo>
                  <a:pt x="41290" y="898115"/>
                </a:lnTo>
                <a:lnTo>
                  <a:pt x="130971" y="894714"/>
                </a:lnTo>
                <a:lnTo>
                  <a:pt x="153163" y="811892"/>
                </a:lnTo>
                <a:close/>
                <a:moveTo>
                  <a:pt x="2130752" y="551537"/>
                </a:moveTo>
                <a:lnTo>
                  <a:pt x="2173624" y="625794"/>
                </a:lnTo>
                <a:lnTo>
                  <a:pt x="2261129" y="605868"/>
                </a:lnTo>
                <a:lnTo>
                  <a:pt x="2200120" y="671686"/>
                </a:lnTo>
                <a:lnTo>
                  <a:pt x="2242992" y="745943"/>
                </a:lnTo>
                <a:lnTo>
                  <a:pt x="2162416" y="712363"/>
                </a:lnTo>
                <a:lnTo>
                  <a:pt x="2101408" y="778182"/>
                </a:lnTo>
                <a:lnTo>
                  <a:pt x="2112618" y="691611"/>
                </a:lnTo>
                <a:lnTo>
                  <a:pt x="2032040" y="658033"/>
                </a:lnTo>
                <a:lnTo>
                  <a:pt x="2119545" y="638108"/>
                </a:lnTo>
                <a:lnTo>
                  <a:pt x="2130752" y="551537"/>
                </a:lnTo>
                <a:close/>
                <a:moveTo>
                  <a:pt x="292719" y="551536"/>
                </a:moveTo>
                <a:lnTo>
                  <a:pt x="303927" y="638107"/>
                </a:lnTo>
                <a:lnTo>
                  <a:pt x="391431" y="658032"/>
                </a:lnTo>
                <a:lnTo>
                  <a:pt x="310854" y="691610"/>
                </a:lnTo>
                <a:lnTo>
                  <a:pt x="322063" y="778181"/>
                </a:lnTo>
                <a:lnTo>
                  <a:pt x="261056" y="712362"/>
                </a:lnTo>
                <a:lnTo>
                  <a:pt x="180479" y="745942"/>
                </a:lnTo>
                <a:lnTo>
                  <a:pt x="223351" y="671685"/>
                </a:lnTo>
                <a:lnTo>
                  <a:pt x="162342" y="605867"/>
                </a:lnTo>
                <a:lnTo>
                  <a:pt x="249847" y="625793"/>
                </a:lnTo>
                <a:lnTo>
                  <a:pt x="292719" y="551536"/>
                </a:lnTo>
                <a:close/>
                <a:moveTo>
                  <a:pt x="1928567" y="336174"/>
                </a:moveTo>
                <a:lnTo>
                  <a:pt x="1989197" y="396804"/>
                </a:lnTo>
                <a:lnTo>
                  <a:pt x="2068563" y="354909"/>
                </a:lnTo>
                <a:lnTo>
                  <a:pt x="2026668" y="434275"/>
                </a:lnTo>
                <a:lnTo>
                  <a:pt x="2087298" y="494905"/>
                </a:lnTo>
                <a:lnTo>
                  <a:pt x="2000776" y="483325"/>
                </a:lnTo>
                <a:lnTo>
                  <a:pt x="1958883" y="562690"/>
                </a:lnTo>
                <a:lnTo>
                  <a:pt x="1947304" y="476168"/>
                </a:lnTo>
                <a:lnTo>
                  <a:pt x="1860782" y="464589"/>
                </a:lnTo>
                <a:lnTo>
                  <a:pt x="1940147" y="422696"/>
                </a:lnTo>
                <a:lnTo>
                  <a:pt x="1928567" y="336174"/>
                </a:lnTo>
                <a:close/>
                <a:moveTo>
                  <a:pt x="494906" y="336174"/>
                </a:moveTo>
                <a:lnTo>
                  <a:pt x="483326" y="422696"/>
                </a:lnTo>
                <a:lnTo>
                  <a:pt x="562692" y="464589"/>
                </a:lnTo>
                <a:lnTo>
                  <a:pt x="476169" y="476168"/>
                </a:lnTo>
                <a:lnTo>
                  <a:pt x="464590" y="562690"/>
                </a:lnTo>
                <a:lnTo>
                  <a:pt x="422697" y="483325"/>
                </a:lnTo>
                <a:lnTo>
                  <a:pt x="336175" y="494905"/>
                </a:lnTo>
                <a:lnTo>
                  <a:pt x="396805" y="434275"/>
                </a:lnTo>
                <a:lnTo>
                  <a:pt x="354910" y="354909"/>
                </a:lnTo>
                <a:lnTo>
                  <a:pt x="434276" y="396804"/>
                </a:lnTo>
                <a:lnTo>
                  <a:pt x="494906" y="336174"/>
                </a:lnTo>
                <a:close/>
                <a:moveTo>
                  <a:pt x="1817603" y="162341"/>
                </a:moveTo>
                <a:lnTo>
                  <a:pt x="1797677" y="249846"/>
                </a:lnTo>
                <a:lnTo>
                  <a:pt x="1871934" y="292718"/>
                </a:lnTo>
                <a:lnTo>
                  <a:pt x="1785363" y="303926"/>
                </a:lnTo>
                <a:lnTo>
                  <a:pt x="1765438" y="391430"/>
                </a:lnTo>
                <a:lnTo>
                  <a:pt x="1731860" y="310852"/>
                </a:lnTo>
                <a:lnTo>
                  <a:pt x="1645289" y="322062"/>
                </a:lnTo>
                <a:lnTo>
                  <a:pt x="1711108" y="261055"/>
                </a:lnTo>
                <a:lnTo>
                  <a:pt x="1677529" y="180478"/>
                </a:lnTo>
                <a:lnTo>
                  <a:pt x="1751785" y="223350"/>
                </a:lnTo>
                <a:lnTo>
                  <a:pt x="1817603" y="162341"/>
                </a:lnTo>
                <a:close/>
                <a:moveTo>
                  <a:pt x="605868" y="162341"/>
                </a:moveTo>
                <a:lnTo>
                  <a:pt x="671686" y="223350"/>
                </a:lnTo>
                <a:lnTo>
                  <a:pt x="745943" y="180478"/>
                </a:lnTo>
                <a:lnTo>
                  <a:pt x="712364" y="261055"/>
                </a:lnTo>
                <a:lnTo>
                  <a:pt x="778182" y="322062"/>
                </a:lnTo>
                <a:lnTo>
                  <a:pt x="691611" y="310852"/>
                </a:lnTo>
                <a:lnTo>
                  <a:pt x="658033" y="391430"/>
                </a:lnTo>
                <a:lnTo>
                  <a:pt x="638109" y="303926"/>
                </a:lnTo>
                <a:lnTo>
                  <a:pt x="551537" y="292718"/>
                </a:lnTo>
                <a:lnTo>
                  <a:pt x="625794" y="249846"/>
                </a:lnTo>
                <a:lnTo>
                  <a:pt x="605868" y="162341"/>
                </a:lnTo>
                <a:close/>
                <a:moveTo>
                  <a:pt x="1525356" y="41289"/>
                </a:moveTo>
                <a:lnTo>
                  <a:pt x="1528757" y="130969"/>
                </a:lnTo>
                <a:lnTo>
                  <a:pt x="1611579" y="153162"/>
                </a:lnTo>
                <a:lnTo>
                  <a:pt x="1530859" y="186394"/>
                </a:lnTo>
                <a:lnTo>
                  <a:pt x="1534261" y="276073"/>
                </a:lnTo>
                <a:lnTo>
                  <a:pt x="1480972" y="206932"/>
                </a:lnTo>
                <a:lnTo>
                  <a:pt x="1400252" y="240166"/>
                </a:lnTo>
                <a:lnTo>
                  <a:pt x="1448038" y="164202"/>
                </a:lnTo>
                <a:lnTo>
                  <a:pt x="1394748" y="95062"/>
                </a:lnTo>
                <a:lnTo>
                  <a:pt x="1477571" y="117254"/>
                </a:lnTo>
                <a:lnTo>
                  <a:pt x="1525356" y="41289"/>
                </a:lnTo>
                <a:close/>
                <a:moveTo>
                  <a:pt x="898116" y="41289"/>
                </a:moveTo>
                <a:lnTo>
                  <a:pt x="945902" y="117254"/>
                </a:lnTo>
                <a:lnTo>
                  <a:pt x="1028724" y="95062"/>
                </a:lnTo>
                <a:lnTo>
                  <a:pt x="975434" y="164202"/>
                </a:lnTo>
                <a:lnTo>
                  <a:pt x="1023220" y="240166"/>
                </a:lnTo>
                <a:lnTo>
                  <a:pt x="942500" y="206932"/>
                </a:lnTo>
                <a:lnTo>
                  <a:pt x="889211" y="276073"/>
                </a:lnTo>
                <a:lnTo>
                  <a:pt x="892614" y="186394"/>
                </a:lnTo>
                <a:lnTo>
                  <a:pt x="811893" y="153162"/>
                </a:lnTo>
                <a:lnTo>
                  <a:pt x="894715" y="130969"/>
                </a:lnTo>
                <a:lnTo>
                  <a:pt x="898116" y="41289"/>
                </a:lnTo>
                <a:close/>
                <a:moveTo>
                  <a:pt x="1211736" y="0"/>
                </a:moveTo>
                <a:lnTo>
                  <a:pt x="1238232" y="85744"/>
                </a:lnTo>
                <a:lnTo>
                  <a:pt x="1323976" y="85744"/>
                </a:lnTo>
                <a:lnTo>
                  <a:pt x="1254607" y="138736"/>
                </a:lnTo>
                <a:lnTo>
                  <a:pt x="1281104" y="224479"/>
                </a:lnTo>
                <a:lnTo>
                  <a:pt x="1211736" y="171486"/>
                </a:lnTo>
                <a:lnTo>
                  <a:pt x="1142368" y="224479"/>
                </a:lnTo>
                <a:lnTo>
                  <a:pt x="1168865" y="138736"/>
                </a:lnTo>
                <a:lnTo>
                  <a:pt x="1099496" y="85744"/>
                </a:lnTo>
                <a:lnTo>
                  <a:pt x="1185240" y="85744"/>
                </a:lnTo>
                <a:lnTo>
                  <a:pt x="1211736" y="0"/>
                </a:lnTo>
                <a:close/>
              </a:path>
            </a:pathLst>
          </a:custGeom>
          <a:solidFill>
            <a:srgbClr val="C5EAAC"/>
          </a:solidFill>
          <a:ln w="9525">
            <a:noFill/>
          </a:ln>
        </p:spPr>
        <p:txBody>
          <a:bodyPr anchor="b"/>
          <a:lstStyle/>
          <a:p>
            <a:pPr lvl="0" indent="0" algn="ctr">
              <a:lnSpc>
                <a:spcPct val="150000"/>
              </a:lnSpc>
              <a:buClr>
                <a:srgbClr val="000000"/>
              </a:buClr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Arial" panose="020B0604020202020204" pitchFamily="34" charset="0"/>
                <a:ea typeface="微软雅黑" panose="020B0503020204020204" pitchFamily="34" charset="-122"/>
              </a:rPr>
              <a:t>（三）</a:t>
            </a:r>
          </a:p>
        </p:txBody>
      </p:sp>
      <p:sp>
        <p:nvSpPr>
          <p:cNvPr id="10247" name="MH_PageTitle"/>
          <p:cNvSpPr>
            <a:spLocks noGrp="1"/>
          </p:cNvSpPr>
          <p:nvPr>
            <p:ph type="title"/>
          </p:nvPr>
        </p:nvSpPr>
        <p:spPr>
          <a:xfrm>
            <a:off x="6350" y="-77787"/>
            <a:ext cx="7886700" cy="1325562"/>
          </a:xfrm>
          <a:ln/>
        </p:spPr>
        <p:txBody>
          <a:bodyPr wrap="square" lIns="91440" tIns="45720" rIns="91440" bIns="45720" anchor="ctr"/>
          <a:lstStyle/>
          <a:p>
            <a:pPr lvl="0" eaLnBrk="1" hangingPunct="1"/>
            <a:r>
              <a:rPr lang="zh-CN" altLang="en-US" sz="2800" dirty="0"/>
              <a:t>一：登录学习平台</a:t>
            </a:r>
          </a:p>
        </p:txBody>
      </p:sp>
      <p:sp>
        <p:nvSpPr>
          <p:cNvPr id="2" name="矩形 1"/>
          <p:cNvSpPr/>
          <p:nvPr/>
        </p:nvSpPr>
        <p:spPr>
          <a:xfrm>
            <a:off x="3141663" y="1752600"/>
            <a:ext cx="5687695" cy="57912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 algn="l">
              <a:buClr>
                <a:srgbClr val="000000"/>
              </a:buClr>
              <a:buFont typeface="Arial" panose="020B0604020202020204" pitchFamily="34" charset="0"/>
              <a:buNone/>
            </a:pPr>
            <a:r>
              <a:rPr lang="en-US" altLang="zh-CN" sz="3200" dirty="0">
                <a:latin typeface="Arial" panose="020B0604020202020204" pitchFamily="34" charset="0"/>
                <a:ea typeface="宋体" panose="02010600030101010101" pitchFamily="2" charset="-122"/>
              </a:rPr>
              <a:t>http://sxny.zhiye.chaoxing.com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3022600" y="5154613"/>
            <a:ext cx="3602038" cy="107632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>
              <a:buClr>
                <a:srgbClr val="000000"/>
              </a:buClr>
              <a:buFont typeface="Arial" panose="020B0604020202020204" pitchFamily="34" charset="0"/>
              <a:buNone/>
            </a:pPr>
            <a:r>
              <a:rPr lang="zh-CN" altLang="en-US" sz="3200" dirty="0">
                <a:latin typeface="Arial" panose="020B0604020202020204" pitchFamily="34" charset="0"/>
                <a:ea typeface="宋体" panose="02010600030101010101" pitchFamily="2" charset="-122"/>
              </a:rPr>
              <a:t>账号为学号</a:t>
            </a:r>
          </a:p>
          <a:p>
            <a:pPr lvl="0" indent="0">
              <a:buClr>
                <a:srgbClr val="000000"/>
              </a:buClr>
              <a:buFont typeface="Arial" panose="020B0604020202020204" pitchFamily="34" charset="0"/>
              <a:buNone/>
            </a:pPr>
            <a:r>
              <a:rPr lang="zh-CN" altLang="en-US" sz="3200" dirty="0">
                <a:latin typeface="Arial" panose="020B0604020202020204" pitchFamily="34" charset="0"/>
                <a:ea typeface="宋体" panose="02010600030101010101" pitchFamily="2" charset="-122"/>
              </a:rPr>
              <a:t>初始密码为</a:t>
            </a:r>
            <a:r>
              <a:rPr lang="en-US" altLang="zh-CN" sz="3200" dirty="0">
                <a:latin typeface="Arial" panose="020B0604020202020204" pitchFamily="34" charset="0"/>
                <a:ea typeface="宋体" panose="02010600030101010101" pitchFamily="2" charset="-122"/>
              </a:rPr>
              <a:t>123456</a:t>
            </a:r>
            <a:endParaRPr lang="zh-CN" altLang="en-US" sz="32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0250" name="图片 4" descr="C:\Users\Administrator\Desktop\QQ截图20161109172914.jpgQQ截图20161109172914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3789363" y="2889250"/>
            <a:ext cx="2422525" cy="16065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30303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图片 1" descr="C:\Users\Administrator\Desktop\QQ截图20161109172958.jpgQQ截图20161109172958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-6350" y="1418590"/>
            <a:ext cx="9131300" cy="393509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3" name="图片 1" descr="C:\Users\Administrator\Desktop\QQ截图20161109173049.jpgQQ截图20161109173049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453073" y="1277620"/>
            <a:ext cx="8237537" cy="430276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314" name="圆角矩形 11"/>
          <p:cNvSpPr/>
          <p:nvPr/>
        </p:nvSpPr>
        <p:spPr>
          <a:xfrm>
            <a:off x="777875" y="2720975"/>
            <a:ext cx="3657600" cy="490538"/>
          </a:xfrm>
          <a:prstGeom prst="roundRect">
            <a:avLst>
              <a:gd name="adj" fmla="val 16667"/>
            </a:avLst>
          </a:prstGeom>
          <a:noFill/>
          <a:ln w="28575" cap="flat" cmpd="sng">
            <a:solidFill>
              <a:srgbClr val="FF33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lvl="0" indent="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315" name="文本框 12"/>
          <p:cNvSpPr txBox="1"/>
          <p:nvPr/>
        </p:nvSpPr>
        <p:spPr>
          <a:xfrm>
            <a:off x="2479675" y="2689225"/>
            <a:ext cx="903288" cy="52228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 eaLnBrk="0" hangingPunct="0"/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学号</a:t>
            </a:r>
          </a:p>
        </p:txBody>
      </p:sp>
      <p:sp>
        <p:nvSpPr>
          <p:cNvPr id="13316" name="圆角矩形 13"/>
          <p:cNvSpPr/>
          <p:nvPr/>
        </p:nvSpPr>
        <p:spPr>
          <a:xfrm>
            <a:off x="777875" y="3398838"/>
            <a:ext cx="3657600" cy="492125"/>
          </a:xfrm>
          <a:prstGeom prst="roundRect">
            <a:avLst>
              <a:gd name="adj" fmla="val 16667"/>
            </a:avLst>
          </a:prstGeom>
          <a:noFill/>
          <a:ln w="28575" cap="flat" cmpd="sng">
            <a:solidFill>
              <a:srgbClr val="FF33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lvl="0" indent="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317" name="文本框 14"/>
          <p:cNvSpPr txBox="1"/>
          <p:nvPr/>
        </p:nvSpPr>
        <p:spPr>
          <a:xfrm>
            <a:off x="1871663" y="3367088"/>
            <a:ext cx="1511300" cy="5238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 eaLnBrk="0" hangingPunct="0"/>
            <a:r>
              <a:rPr lang="en-US" altLang="zh-CN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123456</a:t>
            </a:r>
            <a:endParaRPr lang="zh-CN" altLang="en-US" sz="28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318" name="圆角矩形 15"/>
          <p:cNvSpPr/>
          <p:nvPr/>
        </p:nvSpPr>
        <p:spPr>
          <a:xfrm>
            <a:off x="5875338" y="2686050"/>
            <a:ext cx="2411412" cy="2697163"/>
          </a:xfrm>
          <a:prstGeom prst="roundRect">
            <a:avLst>
              <a:gd name="adj" fmla="val 6713"/>
            </a:avLst>
          </a:prstGeom>
          <a:noFill/>
          <a:ln w="28575" cap="flat" cmpd="sng">
            <a:solidFill>
              <a:srgbClr val="FF33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lvl="0" indent="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319" name="文本框 16"/>
          <p:cNvSpPr txBox="1"/>
          <p:nvPr/>
        </p:nvSpPr>
        <p:spPr>
          <a:xfrm>
            <a:off x="6562725" y="1177925"/>
            <a:ext cx="1981200" cy="95408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 eaLnBrk="0" hangingPunct="0"/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扫一扫</a:t>
            </a:r>
            <a:endParaRPr lang="en-US" altLang="zh-CN" sz="28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indent="0" eaLnBrk="0" hangingPunct="0"/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用手机学习</a:t>
            </a:r>
          </a:p>
        </p:txBody>
      </p:sp>
      <p:sp>
        <p:nvSpPr>
          <p:cNvPr id="13320" name="右箭头 17"/>
          <p:cNvSpPr/>
          <p:nvPr/>
        </p:nvSpPr>
        <p:spPr>
          <a:xfrm rot="3132200">
            <a:off x="6188075" y="2106613"/>
            <a:ext cx="576263" cy="434975"/>
          </a:xfrm>
          <a:prstGeom prst="rightArrow">
            <a:avLst>
              <a:gd name="adj1" fmla="val 50000"/>
              <a:gd name="adj2" fmla="val 49870"/>
            </a:avLst>
          </a:prstGeom>
          <a:solidFill>
            <a:srgbClr val="FF3300"/>
          </a:solidFill>
          <a:ln w="9525" cap="flat" cmpd="sng">
            <a:solidFill>
              <a:srgbClr val="FF33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lvl="0" indent="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Text Box 2"/>
          <p:cNvSpPr txBox="1"/>
          <p:nvPr/>
        </p:nvSpPr>
        <p:spPr>
          <a:xfrm>
            <a:off x="133350" y="434975"/>
            <a:ext cx="2954338" cy="3651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/>
            <a:r>
              <a:rPr lang="zh-CN" altLang="en-US" b="1" dirty="0">
                <a:latin typeface="Arial" panose="020B0604020202020204" pitchFamily="34" charset="0"/>
                <a:ea typeface="宋体" panose="02010600030101010101" pitchFamily="2" charset="-122"/>
              </a:rPr>
              <a:t>修改个人信息和密码</a:t>
            </a:r>
          </a:p>
        </p:txBody>
      </p:sp>
      <p:pic>
        <p:nvPicPr>
          <p:cNvPr id="14338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875" y="1346200"/>
            <a:ext cx="6324600" cy="41243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339" name="AutoShape 206"/>
          <p:cNvSpPr/>
          <p:nvPr/>
        </p:nvSpPr>
        <p:spPr>
          <a:xfrm>
            <a:off x="3541713" y="2239963"/>
            <a:ext cx="771525" cy="276225"/>
          </a:xfrm>
          <a:prstGeom prst="wedgeRoundRectCallout">
            <a:avLst>
              <a:gd name="adj1" fmla="val -72338"/>
              <a:gd name="adj2" fmla="val 66551"/>
              <a:gd name="adj3" fmla="val 16667"/>
            </a:avLst>
          </a:prstGeom>
          <a:solidFill>
            <a:srgbClr val="FF0000"/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lvl="0" indent="0"/>
            <a:r>
              <a:rPr lang="zh-CN" altLang="en-US" sz="1600" b="1" dirty="0">
                <a:solidFill>
                  <a:schemeClr val="bg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设置</a:t>
            </a:r>
          </a:p>
          <a:p>
            <a:pPr lvl="0" indent="0"/>
            <a:endParaRPr lang="zh-CN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2"/>
          <p:cNvSpPr>
            <a:spLocks noGrp="1"/>
          </p:cNvSpPr>
          <p:nvPr>
            <p:ph type="title"/>
          </p:nvPr>
        </p:nvSpPr>
        <p:spPr>
          <a:ln/>
        </p:spPr>
        <p:txBody>
          <a:bodyPr wrap="square" lIns="91440" tIns="45720" rIns="91440" bIns="45720" anchor="b"/>
          <a:lstStyle/>
          <a:p>
            <a:pPr eaLnBrk="1" hangingPunct="1"/>
            <a:r>
              <a:rPr lang="zh-CN" altLang="en-US" sz="2400" dirty="0">
                <a:solidFill>
                  <a:srgbClr val="E98E0D"/>
                </a:solidFill>
              </a:rPr>
              <a:t>注意事项</a:t>
            </a:r>
          </a:p>
        </p:txBody>
      </p:sp>
      <p:sp>
        <p:nvSpPr>
          <p:cNvPr id="12291" name="Rectangle 3"/>
          <p:cNvSpPr>
            <a:spLocks noGrp="1" noChangeArrowheads="1"/>
          </p:cNvSpPr>
          <p:nvPr>
            <p:ph idx="1"/>
          </p:nvPr>
        </p:nvSpPr>
        <p:spPr>
          <a:xfrm>
            <a:off x="419100" y="1651000"/>
            <a:ext cx="8291513" cy="3613150"/>
          </a:xfrm>
        </p:spPr>
        <p:txBody>
          <a:bodyPr vert="horz" wrap="square" lIns="91440" tIns="45720" rIns="91440" bIns="45720" numCol="1" anchor="t" anchorCtr="0" compatLnSpc="1"/>
          <a:lstStyle/>
          <a:p>
            <a:pPr marL="357505" marR="0" lvl="0" indent="-357505" algn="just" defTabSz="914400" rtl="0" eaLnBrk="1" fontAlgn="base" latinLnBrk="0" hangingPunct="1">
              <a:lnSpc>
                <a:spcPct val="110000"/>
              </a:lnSpc>
              <a:spcBef>
                <a:spcPts val="6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f"/>
              <a:defRPr/>
            </a:pPr>
            <a:r>
              <a:rPr kumimoji="0" lang="zh-CN" altLang="en-US" sz="2400" b="1" i="0" u="none" strike="noStrike" kern="0" cap="none" spc="0" normalizeH="0" baseline="0" noProof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必须是登录本校正确的域名、正确的学号和密码才可以登录，详细请查看该校教务处学习通知。</a:t>
            </a:r>
          </a:p>
          <a:p>
            <a:pPr marL="357505" marR="0" lvl="0" indent="-357505" algn="just" defTabSz="914400" rtl="0" eaLnBrk="1" fontAlgn="base" latinLnBrk="0" hangingPunct="1">
              <a:lnSpc>
                <a:spcPct val="110000"/>
              </a:lnSpc>
              <a:spcBef>
                <a:spcPts val="6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f"/>
              <a:defRPr/>
            </a:pPr>
            <a:r>
              <a:rPr kumimoji="0" lang="zh-CN" altLang="en-US" sz="2400" b="1" i="0" u="none" strike="noStrike" kern="0" cap="none" spc="0" normalizeH="0" baseline="0" noProof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学生可以通过平台找回密码，点击“找回密码”输入正确的手机号码或者是邮箱即可找回。</a:t>
            </a:r>
          </a:p>
          <a:p>
            <a:pPr marL="357505" marR="0" lvl="0" indent="-357505" algn="just" defTabSz="914400" rtl="0" eaLnBrk="1" fontAlgn="base" latinLnBrk="0" hangingPunct="1">
              <a:lnSpc>
                <a:spcPct val="110000"/>
              </a:lnSpc>
              <a:spcBef>
                <a:spcPts val="6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f"/>
              <a:defRPr/>
            </a:pPr>
            <a:r>
              <a:rPr kumimoji="0" lang="zh-CN" altLang="en-US" sz="2400" b="1" i="0" u="none" strike="noStrike" kern="0" cap="none" spc="0" normalizeH="0" baseline="0" noProof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登录的时候务必要检查是否是自己学校。</a:t>
            </a:r>
          </a:p>
          <a:p>
            <a:pPr marL="0" marR="0" lvl="0" indent="0" algn="just" defTabSz="914400" rtl="0" eaLnBrk="1" fontAlgn="base" latinLnBrk="0" hangingPunct="1">
              <a:lnSpc>
                <a:spcPct val="110000"/>
              </a:lnSpc>
              <a:spcBef>
                <a:spcPts val="6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None/>
              <a:defRPr/>
            </a:pPr>
            <a:r>
              <a:rPr kumimoji="0" lang="zh-CN" altLang="en-US" sz="2400" b="1" i="0" u="none" strike="noStrike" kern="0" cap="none" spc="0" normalizeH="0" baseline="0" noProof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如果不是自己学校的话，请点击“选择学校”，找到自己      所在学校才可以登录。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MH_Other_1"/>
          <p:cNvSpPr/>
          <p:nvPr/>
        </p:nvSpPr>
        <p:spPr>
          <a:xfrm>
            <a:off x="1409700" y="2017713"/>
            <a:ext cx="1422400" cy="1422400"/>
          </a:xfrm>
          <a:prstGeom prst="ellipse">
            <a:avLst/>
          </a:prstGeom>
          <a:solidFill>
            <a:srgbClr val="DB5B3F"/>
          </a:solidFill>
          <a:ln w="9525">
            <a:noFill/>
          </a:ln>
        </p:spPr>
        <p:txBody>
          <a:bodyPr anchor="ctr"/>
          <a:lstStyle/>
          <a:p>
            <a:pPr lvl="0" indent="0" algn="ctr"/>
            <a:endParaRPr lang="zh-CN" altLang="en-US" dirty="0">
              <a:solidFill>
                <a:srgbClr val="DF593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7410" name="MH_SubTitle_1"/>
          <p:cNvSpPr/>
          <p:nvPr/>
        </p:nvSpPr>
        <p:spPr>
          <a:xfrm>
            <a:off x="1479550" y="2087563"/>
            <a:ext cx="1282700" cy="1282700"/>
          </a:xfrm>
          <a:custGeom>
            <a:avLst/>
            <a:gdLst>
              <a:gd name="txL" fmla="*/ 0 w 1283800"/>
              <a:gd name="txT" fmla="*/ 0 h 1283250"/>
              <a:gd name="txR" fmla="*/ 1283800 w 1283800"/>
              <a:gd name="txB" fmla="*/ 1283250 h 1283250"/>
            </a:gdLst>
            <a:ahLst/>
            <a:cxnLst>
              <a:cxn ang="0">
                <a:pos x="338767" y="0"/>
              </a:cxn>
              <a:cxn ang="0">
                <a:pos x="364443" y="13948"/>
              </a:cxn>
              <a:cxn ang="0">
                <a:pos x="640800" y="69790"/>
              </a:cxn>
              <a:cxn ang="0">
                <a:pos x="917157" y="13948"/>
              </a:cxn>
              <a:cxn ang="0">
                <a:pos x="942833" y="0"/>
              </a:cxn>
              <a:cxn ang="0">
                <a:pos x="1037758" y="51568"/>
              </a:cxn>
              <a:cxn ang="0">
                <a:pos x="1265091" y="302090"/>
              </a:cxn>
              <a:cxn ang="0">
                <a:pos x="1281601" y="337496"/>
              </a:cxn>
              <a:cxn ang="0">
                <a:pos x="1267115" y="364207"/>
              </a:cxn>
              <a:cxn ang="0">
                <a:pos x="1211321" y="640800"/>
              </a:cxn>
              <a:cxn ang="0">
                <a:pos x="1267115" y="917394"/>
              </a:cxn>
              <a:cxn ang="0">
                <a:pos x="1281601" y="944105"/>
              </a:cxn>
              <a:cxn ang="0">
                <a:pos x="1265091" y="979510"/>
              </a:cxn>
              <a:cxn ang="0">
                <a:pos x="1037758" y="1230033"/>
              </a:cxn>
              <a:cxn ang="0">
                <a:pos x="942833" y="1281600"/>
              </a:cxn>
              <a:cxn ang="0">
                <a:pos x="917157" y="1267652"/>
              </a:cxn>
              <a:cxn ang="0">
                <a:pos x="640800" y="1211810"/>
              </a:cxn>
              <a:cxn ang="0">
                <a:pos x="364443" y="1267652"/>
              </a:cxn>
              <a:cxn ang="0">
                <a:pos x="337756" y="1282150"/>
              </a:cxn>
              <a:cxn ang="0">
                <a:pos x="302381" y="1265626"/>
              </a:cxn>
              <a:cxn ang="0">
                <a:pos x="52072" y="1038099"/>
              </a:cxn>
              <a:cxn ang="0">
                <a:pos x="550" y="943092"/>
              </a:cxn>
              <a:cxn ang="0">
                <a:pos x="14486" y="917394"/>
              </a:cxn>
              <a:cxn ang="0">
                <a:pos x="70280" y="640800"/>
              </a:cxn>
              <a:cxn ang="0">
                <a:pos x="14486" y="364207"/>
              </a:cxn>
              <a:cxn ang="0">
                <a:pos x="0" y="337496"/>
              </a:cxn>
              <a:cxn ang="0">
                <a:pos x="16510" y="302090"/>
              </a:cxn>
              <a:cxn ang="0">
                <a:pos x="243844" y="51568"/>
              </a:cxn>
            </a:cxnLst>
            <a:rect l="txL" t="txT" r="txR" b="txB"/>
            <a:pathLst>
              <a:path w="1283800" h="1283250">
                <a:moveTo>
                  <a:pt x="339349" y="0"/>
                </a:moveTo>
                <a:lnTo>
                  <a:pt x="365069" y="13960"/>
                </a:lnTo>
                <a:cubicBezTo>
                  <a:pt x="450155" y="49949"/>
                  <a:pt x="543704" y="69850"/>
                  <a:pt x="641900" y="69850"/>
                </a:cubicBezTo>
                <a:cubicBezTo>
                  <a:pt x="740096" y="69850"/>
                  <a:pt x="833644" y="49949"/>
                  <a:pt x="918731" y="13960"/>
                </a:cubicBezTo>
                <a:lnTo>
                  <a:pt x="944451" y="0"/>
                </a:lnTo>
                <a:lnTo>
                  <a:pt x="1039539" y="51612"/>
                </a:lnTo>
                <a:cubicBezTo>
                  <a:pt x="1134129" y="115516"/>
                  <a:pt x="1212519" y="201578"/>
                  <a:pt x="1267262" y="302350"/>
                </a:cubicBezTo>
                <a:lnTo>
                  <a:pt x="1283800" y="337786"/>
                </a:lnTo>
                <a:lnTo>
                  <a:pt x="1269290" y="364519"/>
                </a:lnTo>
                <a:cubicBezTo>
                  <a:pt x="1233301" y="449606"/>
                  <a:pt x="1213400" y="543154"/>
                  <a:pt x="1213400" y="641350"/>
                </a:cubicBezTo>
                <a:cubicBezTo>
                  <a:pt x="1213400" y="739546"/>
                  <a:pt x="1233301" y="833095"/>
                  <a:pt x="1269290" y="918181"/>
                </a:cubicBezTo>
                <a:lnTo>
                  <a:pt x="1283800" y="944915"/>
                </a:lnTo>
                <a:lnTo>
                  <a:pt x="1267262" y="980350"/>
                </a:lnTo>
                <a:cubicBezTo>
                  <a:pt x="1212519" y="1081123"/>
                  <a:pt x="1134129" y="1167184"/>
                  <a:pt x="1039539" y="1231088"/>
                </a:cubicBezTo>
                <a:lnTo>
                  <a:pt x="944451" y="1282700"/>
                </a:lnTo>
                <a:lnTo>
                  <a:pt x="918731" y="1268740"/>
                </a:lnTo>
                <a:cubicBezTo>
                  <a:pt x="833644" y="1232751"/>
                  <a:pt x="740096" y="1212850"/>
                  <a:pt x="641900" y="1212850"/>
                </a:cubicBezTo>
                <a:cubicBezTo>
                  <a:pt x="543704" y="1212850"/>
                  <a:pt x="450155" y="1232751"/>
                  <a:pt x="365069" y="1268740"/>
                </a:cubicBezTo>
                <a:lnTo>
                  <a:pt x="338336" y="1283250"/>
                </a:lnTo>
                <a:lnTo>
                  <a:pt x="302900" y="1266712"/>
                </a:lnTo>
                <a:cubicBezTo>
                  <a:pt x="202128" y="1211969"/>
                  <a:pt x="116066" y="1133579"/>
                  <a:pt x="52162" y="1038989"/>
                </a:cubicBezTo>
                <a:lnTo>
                  <a:pt x="550" y="943901"/>
                </a:lnTo>
                <a:lnTo>
                  <a:pt x="14510" y="918181"/>
                </a:lnTo>
                <a:cubicBezTo>
                  <a:pt x="50499" y="833095"/>
                  <a:pt x="70400" y="739546"/>
                  <a:pt x="70400" y="641350"/>
                </a:cubicBezTo>
                <a:cubicBezTo>
                  <a:pt x="70400" y="543154"/>
                  <a:pt x="50499" y="449606"/>
                  <a:pt x="14510" y="364519"/>
                </a:cubicBezTo>
                <a:lnTo>
                  <a:pt x="0" y="337786"/>
                </a:lnTo>
                <a:lnTo>
                  <a:pt x="16538" y="302350"/>
                </a:lnTo>
                <a:cubicBezTo>
                  <a:pt x="71281" y="201578"/>
                  <a:pt x="149672" y="115516"/>
                  <a:pt x="244262" y="51612"/>
                </a:cubicBezTo>
                <a:lnTo>
                  <a:pt x="339349" y="0"/>
                </a:lnTo>
                <a:close/>
              </a:path>
            </a:pathLst>
          </a:custGeom>
          <a:solidFill>
            <a:srgbClr val="F2F2F2"/>
          </a:solidFill>
          <a:ln w="9525">
            <a:noFill/>
          </a:ln>
        </p:spPr>
        <p:txBody>
          <a:bodyPr anchor="ctr"/>
          <a:lstStyle/>
          <a:p>
            <a:pPr lvl="0" indent="0" algn="ctr"/>
            <a:r>
              <a:rPr lang="zh-CN" altLang="en-US" dirty="0">
                <a:solidFill>
                  <a:srgbClr val="DF593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看视频</a:t>
            </a:r>
          </a:p>
        </p:txBody>
      </p:sp>
      <p:sp>
        <p:nvSpPr>
          <p:cNvPr id="17411" name="MH_Other_2"/>
          <p:cNvSpPr/>
          <p:nvPr/>
        </p:nvSpPr>
        <p:spPr>
          <a:xfrm>
            <a:off x="3860800" y="2017713"/>
            <a:ext cx="1422400" cy="1422400"/>
          </a:xfrm>
          <a:prstGeom prst="ellipse">
            <a:avLst/>
          </a:prstGeom>
          <a:solidFill>
            <a:srgbClr val="25ABAC"/>
          </a:solidFill>
          <a:ln w="9525">
            <a:noFill/>
          </a:ln>
        </p:spPr>
        <p:txBody>
          <a:bodyPr anchor="ctr"/>
          <a:lstStyle/>
          <a:p>
            <a:pPr lvl="0" indent="0" algn="ctr"/>
            <a:endParaRPr lang="zh-CN" altLang="en-US" dirty="0"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17412" name="MH_SubTitle_2"/>
          <p:cNvSpPr/>
          <p:nvPr/>
        </p:nvSpPr>
        <p:spPr>
          <a:xfrm>
            <a:off x="3930650" y="2087563"/>
            <a:ext cx="1282700" cy="1282700"/>
          </a:xfrm>
          <a:custGeom>
            <a:avLst/>
            <a:gdLst>
              <a:gd name="txL" fmla="*/ 0 w 1283800"/>
              <a:gd name="txT" fmla="*/ 0 h 1283250"/>
              <a:gd name="txR" fmla="*/ 1283800 w 1283800"/>
              <a:gd name="txB" fmla="*/ 1283250 h 1283250"/>
            </a:gdLst>
            <a:ahLst/>
            <a:cxnLst>
              <a:cxn ang="0">
                <a:pos x="338767" y="0"/>
              </a:cxn>
              <a:cxn ang="0">
                <a:pos x="364443" y="13948"/>
              </a:cxn>
              <a:cxn ang="0">
                <a:pos x="640800" y="69790"/>
              </a:cxn>
              <a:cxn ang="0">
                <a:pos x="917157" y="13948"/>
              </a:cxn>
              <a:cxn ang="0">
                <a:pos x="942833" y="0"/>
              </a:cxn>
              <a:cxn ang="0">
                <a:pos x="1037758" y="51568"/>
              </a:cxn>
              <a:cxn ang="0">
                <a:pos x="1265091" y="302090"/>
              </a:cxn>
              <a:cxn ang="0">
                <a:pos x="1281601" y="337496"/>
              </a:cxn>
              <a:cxn ang="0">
                <a:pos x="1267115" y="364207"/>
              </a:cxn>
              <a:cxn ang="0">
                <a:pos x="1211321" y="640800"/>
              </a:cxn>
              <a:cxn ang="0">
                <a:pos x="1267115" y="917394"/>
              </a:cxn>
              <a:cxn ang="0">
                <a:pos x="1281601" y="944105"/>
              </a:cxn>
              <a:cxn ang="0">
                <a:pos x="1265091" y="979510"/>
              </a:cxn>
              <a:cxn ang="0">
                <a:pos x="1037758" y="1230033"/>
              </a:cxn>
              <a:cxn ang="0">
                <a:pos x="942833" y="1281600"/>
              </a:cxn>
              <a:cxn ang="0">
                <a:pos x="917157" y="1267652"/>
              </a:cxn>
              <a:cxn ang="0">
                <a:pos x="640800" y="1211810"/>
              </a:cxn>
              <a:cxn ang="0">
                <a:pos x="364443" y="1267652"/>
              </a:cxn>
              <a:cxn ang="0">
                <a:pos x="337756" y="1282150"/>
              </a:cxn>
              <a:cxn ang="0">
                <a:pos x="302381" y="1265626"/>
              </a:cxn>
              <a:cxn ang="0">
                <a:pos x="52072" y="1038099"/>
              </a:cxn>
              <a:cxn ang="0">
                <a:pos x="550" y="943092"/>
              </a:cxn>
              <a:cxn ang="0">
                <a:pos x="14486" y="917394"/>
              </a:cxn>
              <a:cxn ang="0">
                <a:pos x="70280" y="640800"/>
              </a:cxn>
              <a:cxn ang="0">
                <a:pos x="14486" y="364207"/>
              </a:cxn>
              <a:cxn ang="0">
                <a:pos x="0" y="337496"/>
              </a:cxn>
              <a:cxn ang="0">
                <a:pos x="16510" y="302090"/>
              </a:cxn>
              <a:cxn ang="0">
                <a:pos x="243844" y="51568"/>
              </a:cxn>
            </a:cxnLst>
            <a:rect l="txL" t="txT" r="txR" b="txB"/>
            <a:pathLst>
              <a:path w="1283800" h="1283250">
                <a:moveTo>
                  <a:pt x="339349" y="0"/>
                </a:moveTo>
                <a:lnTo>
                  <a:pt x="365069" y="13960"/>
                </a:lnTo>
                <a:cubicBezTo>
                  <a:pt x="450155" y="49949"/>
                  <a:pt x="543704" y="69850"/>
                  <a:pt x="641900" y="69850"/>
                </a:cubicBezTo>
                <a:cubicBezTo>
                  <a:pt x="740096" y="69850"/>
                  <a:pt x="833644" y="49949"/>
                  <a:pt x="918731" y="13960"/>
                </a:cubicBezTo>
                <a:lnTo>
                  <a:pt x="944451" y="0"/>
                </a:lnTo>
                <a:lnTo>
                  <a:pt x="1039539" y="51612"/>
                </a:lnTo>
                <a:cubicBezTo>
                  <a:pt x="1134129" y="115516"/>
                  <a:pt x="1212519" y="201578"/>
                  <a:pt x="1267262" y="302350"/>
                </a:cubicBezTo>
                <a:lnTo>
                  <a:pt x="1283800" y="337786"/>
                </a:lnTo>
                <a:lnTo>
                  <a:pt x="1269290" y="364519"/>
                </a:lnTo>
                <a:cubicBezTo>
                  <a:pt x="1233301" y="449606"/>
                  <a:pt x="1213400" y="543154"/>
                  <a:pt x="1213400" y="641350"/>
                </a:cubicBezTo>
                <a:cubicBezTo>
                  <a:pt x="1213400" y="739546"/>
                  <a:pt x="1233301" y="833095"/>
                  <a:pt x="1269290" y="918181"/>
                </a:cubicBezTo>
                <a:lnTo>
                  <a:pt x="1283800" y="944915"/>
                </a:lnTo>
                <a:lnTo>
                  <a:pt x="1267262" y="980350"/>
                </a:lnTo>
                <a:cubicBezTo>
                  <a:pt x="1212519" y="1081123"/>
                  <a:pt x="1134129" y="1167184"/>
                  <a:pt x="1039539" y="1231088"/>
                </a:cubicBezTo>
                <a:lnTo>
                  <a:pt x="944451" y="1282700"/>
                </a:lnTo>
                <a:lnTo>
                  <a:pt x="918731" y="1268740"/>
                </a:lnTo>
                <a:cubicBezTo>
                  <a:pt x="833644" y="1232751"/>
                  <a:pt x="740096" y="1212850"/>
                  <a:pt x="641900" y="1212850"/>
                </a:cubicBezTo>
                <a:cubicBezTo>
                  <a:pt x="543704" y="1212850"/>
                  <a:pt x="450155" y="1232751"/>
                  <a:pt x="365069" y="1268740"/>
                </a:cubicBezTo>
                <a:lnTo>
                  <a:pt x="338336" y="1283250"/>
                </a:lnTo>
                <a:lnTo>
                  <a:pt x="302900" y="1266712"/>
                </a:lnTo>
                <a:cubicBezTo>
                  <a:pt x="202128" y="1211969"/>
                  <a:pt x="116066" y="1133579"/>
                  <a:pt x="52162" y="1038989"/>
                </a:cubicBezTo>
                <a:lnTo>
                  <a:pt x="550" y="943901"/>
                </a:lnTo>
                <a:lnTo>
                  <a:pt x="14510" y="918181"/>
                </a:lnTo>
                <a:cubicBezTo>
                  <a:pt x="50499" y="833095"/>
                  <a:pt x="70400" y="739546"/>
                  <a:pt x="70400" y="641350"/>
                </a:cubicBezTo>
                <a:cubicBezTo>
                  <a:pt x="70400" y="543154"/>
                  <a:pt x="50499" y="449606"/>
                  <a:pt x="14510" y="364519"/>
                </a:cubicBezTo>
                <a:lnTo>
                  <a:pt x="0" y="337786"/>
                </a:lnTo>
                <a:lnTo>
                  <a:pt x="16538" y="302350"/>
                </a:lnTo>
                <a:cubicBezTo>
                  <a:pt x="71281" y="201578"/>
                  <a:pt x="149672" y="115516"/>
                  <a:pt x="244262" y="51612"/>
                </a:cubicBezTo>
                <a:lnTo>
                  <a:pt x="339349" y="0"/>
                </a:lnTo>
                <a:close/>
              </a:path>
            </a:pathLst>
          </a:custGeom>
          <a:solidFill>
            <a:srgbClr val="F2F2F2"/>
          </a:solidFill>
          <a:ln w="9525">
            <a:noFill/>
          </a:ln>
        </p:spPr>
        <p:txBody>
          <a:bodyPr anchor="ctr"/>
          <a:lstStyle/>
          <a:p>
            <a:pPr lvl="0" indent="0" algn="ctr"/>
            <a:r>
              <a:rPr lang="zh-CN" altLang="en-US" dirty="0">
                <a:solidFill>
                  <a:srgbClr val="25ABA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做作业</a:t>
            </a:r>
          </a:p>
        </p:txBody>
      </p:sp>
      <p:sp>
        <p:nvSpPr>
          <p:cNvPr id="17413" name="MH_Other_3"/>
          <p:cNvSpPr/>
          <p:nvPr/>
        </p:nvSpPr>
        <p:spPr>
          <a:xfrm>
            <a:off x="6311900" y="2017713"/>
            <a:ext cx="1422400" cy="1422400"/>
          </a:xfrm>
          <a:prstGeom prst="ellipse">
            <a:avLst/>
          </a:prstGeom>
          <a:solidFill>
            <a:srgbClr val="F3AA41"/>
          </a:solidFill>
          <a:ln w="9525">
            <a:noFill/>
          </a:ln>
        </p:spPr>
        <p:txBody>
          <a:bodyPr anchor="ctr"/>
          <a:lstStyle/>
          <a:p>
            <a:pPr lvl="0" indent="0" algn="ctr"/>
            <a:endParaRPr lang="zh-CN" altLang="en-US" dirty="0"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17414" name="MH_SubTitle_3"/>
          <p:cNvSpPr/>
          <p:nvPr/>
        </p:nvSpPr>
        <p:spPr>
          <a:xfrm>
            <a:off x="6381750" y="2087563"/>
            <a:ext cx="1282700" cy="1282700"/>
          </a:xfrm>
          <a:custGeom>
            <a:avLst/>
            <a:gdLst>
              <a:gd name="txL" fmla="*/ 0 w 1283800"/>
              <a:gd name="txT" fmla="*/ 0 h 1283250"/>
              <a:gd name="txR" fmla="*/ 1283800 w 1283800"/>
              <a:gd name="txB" fmla="*/ 1283250 h 1283250"/>
            </a:gdLst>
            <a:ahLst/>
            <a:cxnLst>
              <a:cxn ang="0">
                <a:pos x="338767" y="0"/>
              </a:cxn>
              <a:cxn ang="0">
                <a:pos x="364443" y="13948"/>
              </a:cxn>
              <a:cxn ang="0">
                <a:pos x="640800" y="69790"/>
              </a:cxn>
              <a:cxn ang="0">
                <a:pos x="917157" y="13948"/>
              </a:cxn>
              <a:cxn ang="0">
                <a:pos x="942833" y="0"/>
              </a:cxn>
              <a:cxn ang="0">
                <a:pos x="1037758" y="51568"/>
              </a:cxn>
              <a:cxn ang="0">
                <a:pos x="1265091" y="302090"/>
              </a:cxn>
              <a:cxn ang="0">
                <a:pos x="1281601" y="337496"/>
              </a:cxn>
              <a:cxn ang="0">
                <a:pos x="1267115" y="364207"/>
              </a:cxn>
              <a:cxn ang="0">
                <a:pos x="1211321" y="640800"/>
              </a:cxn>
              <a:cxn ang="0">
                <a:pos x="1267115" y="917394"/>
              </a:cxn>
              <a:cxn ang="0">
                <a:pos x="1281601" y="944105"/>
              </a:cxn>
              <a:cxn ang="0">
                <a:pos x="1265091" y="979510"/>
              </a:cxn>
              <a:cxn ang="0">
                <a:pos x="1037758" y="1230033"/>
              </a:cxn>
              <a:cxn ang="0">
                <a:pos x="942833" y="1281600"/>
              </a:cxn>
              <a:cxn ang="0">
                <a:pos x="917157" y="1267652"/>
              </a:cxn>
              <a:cxn ang="0">
                <a:pos x="640800" y="1211810"/>
              </a:cxn>
              <a:cxn ang="0">
                <a:pos x="364443" y="1267652"/>
              </a:cxn>
              <a:cxn ang="0">
                <a:pos x="337756" y="1282150"/>
              </a:cxn>
              <a:cxn ang="0">
                <a:pos x="302381" y="1265626"/>
              </a:cxn>
              <a:cxn ang="0">
                <a:pos x="52072" y="1038099"/>
              </a:cxn>
              <a:cxn ang="0">
                <a:pos x="550" y="943092"/>
              </a:cxn>
              <a:cxn ang="0">
                <a:pos x="14486" y="917394"/>
              </a:cxn>
              <a:cxn ang="0">
                <a:pos x="70280" y="640800"/>
              </a:cxn>
              <a:cxn ang="0">
                <a:pos x="14486" y="364207"/>
              </a:cxn>
              <a:cxn ang="0">
                <a:pos x="0" y="337496"/>
              </a:cxn>
              <a:cxn ang="0">
                <a:pos x="16510" y="302090"/>
              </a:cxn>
              <a:cxn ang="0">
                <a:pos x="243844" y="51568"/>
              </a:cxn>
            </a:cxnLst>
            <a:rect l="txL" t="txT" r="txR" b="txB"/>
            <a:pathLst>
              <a:path w="1283800" h="1283250">
                <a:moveTo>
                  <a:pt x="339349" y="0"/>
                </a:moveTo>
                <a:lnTo>
                  <a:pt x="365069" y="13960"/>
                </a:lnTo>
                <a:cubicBezTo>
                  <a:pt x="450155" y="49949"/>
                  <a:pt x="543704" y="69850"/>
                  <a:pt x="641900" y="69850"/>
                </a:cubicBezTo>
                <a:cubicBezTo>
                  <a:pt x="740096" y="69850"/>
                  <a:pt x="833644" y="49949"/>
                  <a:pt x="918731" y="13960"/>
                </a:cubicBezTo>
                <a:lnTo>
                  <a:pt x="944451" y="0"/>
                </a:lnTo>
                <a:lnTo>
                  <a:pt x="1039539" y="51612"/>
                </a:lnTo>
                <a:cubicBezTo>
                  <a:pt x="1134129" y="115516"/>
                  <a:pt x="1212519" y="201578"/>
                  <a:pt x="1267262" y="302350"/>
                </a:cubicBezTo>
                <a:lnTo>
                  <a:pt x="1283800" y="337786"/>
                </a:lnTo>
                <a:lnTo>
                  <a:pt x="1269290" y="364519"/>
                </a:lnTo>
                <a:cubicBezTo>
                  <a:pt x="1233301" y="449606"/>
                  <a:pt x="1213400" y="543154"/>
                  <a:pt x="1213400" y="641350"/>
                </a:cubicBezTo>
                <a:cubicBezTo>
                  <a:pt x="1213400" y="739546"/>
                  <a:pt x="1233301" y="833095"/>
                  <a:pt x="1269290" y="918181"/>
                </a:cubicBezTo>
                <a:lnTo>
                  <a:pt x="1283800" y="944915"/>
                </a:lnTo>
                <a:lnTo>
                  <a:pt x="1267262" y="980350"/>
                </a:lnTo>
                <a:cubicBezTo>
                  <a:pt x="1212519" y="1081123"/>
                  <a:pt x="1134129" y="1167184"/>
                  <a:pt x="1039539" y="1231088"/>
                </a:cubicBezTo>
                <a:lnTo>
                  <a:pt x="944451" y="1282700"/>
                </a:lnTo>
                <a:lnTo>
                  <a:pt x="918731" y="1268740"/>
                </a:lnTo>
                <a:cubicBezTo>
                  <a:pt x="833644" y="1232751"/>
                  <a:pt x="740096" y="1212850"/>
                  <a:pt x="641900" y="1212850"/>
                </a:cubicBezTo>
                <a:cubicBezTo>
                  <a:pt x="543704" y="1212850"/>
                  <a:pt x="450155" y="1232751"/>
                  <a:pt x="365069" y="1268740"/>
                </a:cubicBezTo>
                <a:lnTo>
                  <a:pt x="338336" y="1283250"/>
                </a:lnTo>
                <a:lnTo>
                  <a:pt x="302900" y="1266712"/>
                </a:lnTo>
                <a:cubicBezTo>
                  <a:pt x="202128" y="1211969"/>
                  <a:pt x="116066" y="1133579"/>
                  <a:pt x="52162" y="1038989"/>
                </a:cubicBezTo>
                <a:lnTo>
                  <a:pt x="550" y="943901"/>
                </a:lnTo>
                <a:lnTo>
                  <a:pt x="14510" y="918181"/>
                </a:lnTo>
                <a:cubicBezTo>
                  <a:pt x="50499" y="833095"/>
                  <a:pt x="70400" y="739546"/>
                  <a:pt x="70400" y="641350"/>
                </a:cubicBezTo>
                <a:cubicBezTo>
                  <a:pt x="70400" y="543154"/>
                  <a:pt x="50499" y="449606"/>
                  <a:pt x="14510" y="364519"/>
                </a:cubicBezTo>
                <a:lnTo>
                  <a:pt x="0" y="337786"/>
                </a:lnTo>
                <a:lnTo>
                  <a:pt x="16538" y="302350"/>
                </a:lnTo>
                <a:cubicBezTo>
                  <a:pt x="71281" y="201578"/>
                  <a:pt x="149672" y="115516"/>
                  <a:pt x="244262" y="51612"/>
                </a:cubicBezTo>
                <a:lnTo>
                  <a:pt x="339349" y="0"/>
                </a:lnTo>
                <a:close/>
              </a:path>
            </a:pathLst>
          </a:custGeom>
          <a:solidFill>
            <a:srgbClr val="F2F2F2"/>
          </a:solidFill>
          <a:ln w="9525">
            <a:noFill/>
          </a:ln>
        </p:spPr>
        <p:txBody>
          <a:bodyPr anchor="ctr"/>
          <a:lstStyle/>
          <a:p>
            <a:pPr lvl="0" indent="0" algn="ctr"/>
            <a:r>
              <a:rPr lang="zh-CN" altLang="en-US" dirty="0">
                <a:solidFill>
                  <a:srgbClr val="F3AA4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完成考试</a:t>
            </a:r>
          </a:p>
        </p:txBody>
      </p:sp>
      <p:sp>
        <p:nvSpPr>
          <p:cNvPr id="17415" name="MH_PageTitle"/>
          <p:cNvSpPr>
            <a:spLocks noGrp="1"/>
          </p:cNvSpPr>
          <p:nvPr>
            <p:ph type="title"/>
          </p:nvPr>
        </p:nvSpPr>
        <p:spPr>
          <a:xfrm>
            <a:off x="187325" y="79375"/>
            <a:ext cx="7885113" cy="669925"/>
          </a:xfrm>
          <a:ln/>
        </p:spPr>
        <p:txBody>
          <a:bodyPr wrap="square" lIns="91440" tIns="45720" rIns="91440" bIns="45720" anchor="ctr"/>
          <a:lstStyle/>
          <a:p>
            <a:pPr lvl="0" algn="l" eaLnBrk="1" hangingPunct="1"/>
            <a:r>
              <a:rPr lang="zh-CN" altLang="en-US" sz="2800" dirty="0"/>
              <a:t>二：如何学习</a:t>
            </a:r>
          </a:p>
        </p:txBody>
      </p:sp>
      <p:sp>
        <p:nvSpPr>
          <p:cNvPr id="17416" name="MH_Text_1"/>
          <p:cNvSpPr/>
          <p:nvPr/>
        </p:nvSpPr>
        <p:spPr>
          <a:xfrm>
            <a:off x="1071563" y="3767138"/>
            <a:ext cx="2098675" cy="17272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0" indent="0" algn="ctr">
              <a:lnSpc>
                <a:spcPct val="130000"/>
              </a:lnSpc>
            </a:pPr>
            <a:r>
              <a:rPr lang="zh-CN" altLang="en-US" sz="1700" dirty="0">
                <a:solidFill>
                  <a:srgbClr val="FF6600"/>
                </a:solidFill>
                <a:latin typeface="幼圆" pitchFamily="49" charset="-122"/>
                <a:ea typeface="微软雅黑" panose="020B0503020204020204" pitchFamily="34" charset="-122"/>
              </a:rPr>
              <a:t>学生登陆空间之后，点击课程，然后进入学习空间，点击章节进行学习</a:t>
            </a:r>
          </a:p>
        </p:txBody>
      </p:sp>
      <p:sp>
        <p:nvSpPr>
          <p:cNvPr id="17417" name="MH_Text_2"/>
          <p:cNvSpPr/>
          <p:nvPr/>
        </p:nvSpPr>
        <p:spPr>
          <a:xfrm>
            <a:off x="3522663" y="3767138"/>
            <a:ext cx="2098675" cy="1677987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0" indent="0" algn="ctr">
              <a:lnSpc>
                <a:spcPct val="130000"/>
              </a:lnSpc>
            </a:pPr>
            <a:r>
              <a:rPr lang="zh-CN" altLang="en-US" sz="1700" dirty="0">
                <a:solidFill>
                  <a:srgbClr val="6A8C85"/>
                </a:solidFill>
                <a:latin typeface="幼圆" pitchFamily="49" charset="-122"/>
                <a:ea typeface="微软雅黑" panose="020B0503020204020204" pitchFamily="34" charset="-122"/>
              </a:rPr>
              <a:t>看完一集视频之后就要做一个作业才可以进入下一集</a:t>
            </a:r>
          </a:p>
        </p:txBody>
      </p:sp>
      <p:sp>
        <p:nvSpPr>
          <p:cNvPr id="17418" name="MH_Text_3"/>
          <p:cNvSpPr/>
          <p:nvPr/>
        </p:nvSpPr>
        <p:spPr>
          <a:xfrm>
            <a:off x="5973763" y="3767138"/>
            <a:ext cx="2098675" cy="1677987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0" indent="0" algn="ctr">
              <a:lnSpc>
                <a:spcPct val="130000"/>
              </a:lnSpc>
            </a:pPr>
            <a:r>
              <a:rPr lang="zh-CN" altLang="en-US" sz="1700" dirty="0">
                <a:solidFill>
                  <a:srgbClr val="FF6600"/>
                </a:solidFill>
                <a:latin typeface="幼圆" pitchFamily="49" charset="-122"/>
                <a:ea typeface="微软雅黑" panose="020B0503020204020204" pitchFamily="34" charset="-122"/>
              </a:rPr>
              <a:t>进入个人学习空间后，点击导航栏里的“考试”，可以查看考试时间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2"/>
          <p:cNvSpPr>
            <a:spLocks noGrp="1"/>
          </p:cNvSpPr>
          <p:nvPr>
            <p:ph type="title"/>
          </p:nvPr>
        </p:nvSpPr>
        <p:spPr>
          <a:xfrm>
            <a:off x="239713" y="1066800"/>
            <a:ext cx="8291512" cy="428625"/>
          </a:xfrm>
          <a:ln/>
        </p:spPr>
        <p:txBody>
          <a:bodyPr wrap="square" lIns="91440" tIns="45720" rIns="91440" bIns="45720" anchor="b"/>
          <a:lstStyle/>
          <a:p>
            <a:pPr eaLnBrk="1" hangingPunct="1"/>
            <a:r>
              <a:rPr lang="zh-CN" altLang="en-US" sz="1800" dirty="0">
                <a:solidFill>
                  <a:srgbClr val="311ADC"/>
                </a:solidFill>
              </a:rPr>
              <a:t>学习过程中常见问题应急处理办法：</a:t>
            </a:r>
          </a:p>
        </p:txBody>
      </p:sp>
      <p:sp>
        <p:nvSpPr>
          <p:cNvPr id="18434" name="Rectangle 3"/>
          <p:cNvSpPr>
            <a:spLocks noGrp="1"/>
          </p:cNvSpPr>
          <p:nvPr>
            <p:ph idx="1"/>
          </p:nvPr>
        </p:nvSpPr>
        <p:spPr>
          <a:xfrm>
            <a:off x="577850" y="2001838"/>
            <a:ext cx="8291513" cy="3568700"/>
          </a:xfrm>
          <a:ln/>
        </p:spPr>
        <p:txBody>
          <a:bodyPr wrap="square" lIns="91440" tIns="45720" rIns="91440" bIns="45720" anchor="t"/>
          <a:lstStyle/>
          <a:p>
            <a:pPr marL="0" indent="0" eaLnBrk="1" hangingPunct="1">
              <a:buNone/>
            </a:pPr>
            <a:r>
              <a:rPr lang="zh-CN" altLang="en-US" sz="1600" b="1" dirty="0">
                <a:solidFill>
                  <a:srgbClr val="6A8C85"/>
                </a:solidFill>
              </a:rPr>
              <a:t>1）视频无法播放</a:t>
            </a:r>
          </a:p>
          <a:p>
            <a:pPr marL="0" indent="0" eaLnBrk="1" hangingPunct="1">
              <a:buNone/>
            </a:pPr>
            <a:r>
              <a:rPr lang="zh-CN" altLang="en-US" sz="1600" b="1" dirty="0">
                <a:solidFill>
                  <a:srgbClr val="6A8C85"/>
                </a:solidFill>
              </a:rPr>
              <a:t>解决办法：在视频播放器右下角切换到“公网标清”试试，如果视频是黑屏的话，建议安装flash播放插件。</a:t>
            </a:r>
          </a:p>
          <a:p>
            <a:pPr marL="0" indent="0" eaLnBrk="1" hangingPunct="1">
              <a:buNone/>
            </a:pPr>
            <a:r>
              <a:rPr lang="zh-CN" altLang="en-US" sz="1600" b="1" dirty="0">
                <a:solidFill>
                  <a:srgbClr val="6A8C85"/>
                </a:solidFill>
              </a:rPr>
              <a:t>2）作业界面显示不全</a:t>
            </a:r>
          </a:p>
          <a:p>
            <a:pPr marL="0" indent="0" eaLnBrk="1" hangingPunct="1">
              <a:buNone/>
            </a:pPr>
            <a:r>
              <a:rPr lang="zh-CN" altLang="en-US" sz="1600" b="1" dirty="0">
                <a:solidFill>
                  <a:srgbClr val="6A8C85"/>
                </a:solidFill>
              </a:rPr>
              <a:t>解决办法：建议用谷歌或者是火狐浏览器重新打开试一下。</a:t>
            </a:r>
          </a:p>
          <a:p>
            <a:pPr marL="0" indent="0" eaLnBrk="1" hangingPunct="1">
              <a:buNone/>
            </a:pPr>
            <a:r>
              <a:rPr lang="zh-CN" altLang="en-US" sz="1600" b="1" dirty="0">
                <a:solidFill>
                  <a:srgbClr val="6A8C85"/>
                </a:solidFill>
              </a:rPr>
              <a:t>3）视频无法播放下一集</a:t>
            </a:r>
          </a:p>
          <a:p>
            <a:pPr marL="0" indent="0" eaLnBrk="1" hangingPunct="1">
              <a:buNone/>
            </a:pPr>
            <a:r>
              <a:rPr lang="zh-CN" altLang="en-US" sz="1600" b="1" dirty="0">
                <a:solidFill>
                  <a:srgbClr val="6A8C85"/>
                </a:solidFill>
              </a:rPr>
              <a:t>解决办法：建议把视频和作业全部完成之后才可以进入下一集，如果都完成了还是进入不了下一集的话，点击页面右侧的章节后的小圆圈，复核一下试试。</a:t>
            </a:r>
          </a:p>
          <a:p>
            <a:pPr marL="0" indent="0" eaLnBrk="1" hangingPunct="1">
              <a:buNone/>
            </a:pPr>
            <a:r>
              <a:rPr lang="zh-CN" altLang="en-US" sz="1600" b="1" dirty="0">
                <a:solidFill>
                  <a:srgbClr val="6A8C85"/>
                </a:solidFill>
              </a:rPr>
              <a:t>4）什么时候考试</a:t>
            </a:r>
          </a:p>
          <a:p>
            <a:pPr marL="0" indent="0" eaLnBrk="1" hangingPunct="1">
              <a:buNone/>
            </a:pPr>
            <a:r>
              <a:rPr lang="zh-CN" altLang="en-US" sz="1600" b="1" dirty="0">
                <a:solidFill>
                  <a:srgbClr val="6A8C85"/>
                </a:solidFill>
              </a:rPr>
              <a:t>解决办法：建议自己登陆后点击导航栏的“考试”，查看考试时间。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MH_Other_1"/>
          <p:cNvSpPr txBox="1"/>
          <p:nvPr/>
        </p:nvSpPr>
        <p:spPr>
          <a:xfrm>
            <a:off x="2128838" y="2020888"/>
            <a:ext cx="996950" cy="1201737"/>
          </a:xfrm>
          <a:prstGeom prst="rect">
            <a:avLst/>
          </a:prstGeom>
          <a:solidFill>
            <a:srgbClr val="82DE2E"/>
          </a:solidFill>
          <a:ln w="9525">
            <a:noFill/>
          </a:ln>
        </p:spPr>
        <p:txBody>
          <a:bodyPr anchor="ctr"/>
          <a:lstStyle/>
          <a:p>
            <a:pPr lvl="0" indent="0"/>
            <a:r>
              <a:rPr lang="en-US" altLang="zh-CN" sz="7200" dirty="0">
                <a:solidFill>
                  <a:srgbClr val="FE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1</a:t>
            </a:r>
            <a:endParaRPr lang="zh-CN" altLang="en-US" sz="7200" dirty="0">
              <a:solidFill>
                <a:srgbClr val="FE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4578" name="MH_SubTitle_1"/>
          <p:cNvSpPr/>
          <p:nvPr/>
        </p:nvSpPr>
        <p:spPr>
          <a:xfrm>
            <a:off x="3241675" y="2020888"/>
            <a:ext cx="4598988" cy="1201737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 indent="0">
              <a:lnSpc>
                <a:spcPts val="2300"/>
              </a:lnSpc>
            </a:pPr>
            <a:r>
              <a:rPr lang="zh-CN" altLang="en-US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作业一旦提交就无法更改，请提交前一定要确认试题是否是全部完成</a:t>
            </a:r>
          </a:p>
        </p:txBody>
      </p:sp>
      <p:sp>
        <p:nvSpPr>
          <p:cNvPr id="24579" name="MH_Other_2"/>
          <p:cNvSpPr txBox="1"/>
          <p:nvPr/>
        </p:nvSpPr>
        <p:spPr>
          <a:xfrm>
            <a:off x="2259013" y="2206625"/>
            <a:ext cx="1735137" cy="7683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1" indent="0" eaLnBrk="1" hangingPunct="1"/>
            <a:r>
              <a:rPr lang="en-US" altLang="zh-CN" sz="4400" dirty="0">
                <a:solidFill>
                  <a:srgbClr val="FE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|</a:t>
            </a:r>
            <a:endParaRPr lang="zh-CN" altLang="en-US" sz="4400" dirty="0">
              <a:solidFill>
                <a:srgbClr val="FE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4580" name="MH_Other_3"/>
          <p:cNvSpPr txBox="1"/>
          <p:nvPr/>
        </p:nvSpPr>
        <p:spPr>
          <a:xfrm>
            <a:off x="2128838" y="3273425"/>
            <a:ext cx="996950" cy="1200150"/>
          </a:xfrm>
          <a:prstGeom prst="rect">
            <a:avLst/>
          </a:prstGeom>
          <a:solidFill>
            <a:srgbClr val="02ACEE"/>
          </a:solidFill>
          <a:ln w="9525">
            <a:noFill/>
          </a:ln>
        </p:spPr>
        <p:txBody>
          <a:bodyPr anchor="ctr"/>
          <a:lstStyle/>
          <a:p>
            <a:pPr lvl="0" indent="0"/>
            <a:r>
              <a:rPr lang="en-US" altLang="zh-CN" sz="7200" dirty="0">
                <a:solidFill>
                  <a:srgbClr val="FE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2</a:t>
            </a:r>
            <a:endParaRPr lang="zh-CN" altLang="en-US" sz="7200" dirty="0">
              <a:solidFill>
                <a:srgbClr val="FE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4581" name="MH_SubTitle_2"/>
          <p:cNvSpPr/>
          <p:nvPr/>
        </p:nvSpPr>
        <p:spPr>
          <a:xfrm>
            <a:off x="3241675" y="3273425"/>
            <a:ext cx="4598988" cy="120015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 indent="0">
              <a:lnSpc>
                <a:spcPts val="2300"/>
              </a:lnSpc>
            </a:pPr>
            <a:r>
              <a:rPr lang="zh-CN" altLang="en-US" dirty="0">
                <a:solidFill>
                  <a:srgbClr val="311ADC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保存作业只是保存当前完成的选项，不是提交作业，如果只保存不提交的话，是没有作业成绩的</a:t>
            </a:r>
          </a:p>
        </p:txBody>
      </p:sp>
      <p:sp>
        <p:nvSpPr>
          <p:cNvPr id="24582" name="MH_Other_4"/>
          <p:cNvSpPr txBox="1"/>
          <p:nvPr/>
        </p:nvSpPr>
        <p:spPr>
          <a:xfrm>
            <a:off x="2259013" y="3457575"/>
            <a:ext cx="1735137" cy="769938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1" indent="0" eaLnBrk="1" hangingPunct="1"/>
            <a:r>
              <a:rPr lang="en-US" altLang="zh-CN" sz="4400" dirty="0">
                <a:solidFill>
                  <a:srgbClr val="FE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|</a:t>
            </a:r>
            <a:endParaRPr lang="zh-CN" altLang="en-US" sz="4400" dirty="0">
              <a:solidFill>
                <a:srgbClr val="FE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4583" name="MH_Other_5"/>
          <p:cNvSpPr txBox="1"/>
          <p:nvPr/>
        </p:nvSpPr>
        <p:spPr>
          <a:xfrm>
            <a:off x="2128838" y="4524375"/>
            <a:ext cx="996950" cy="1201738"/>
          </a:xfrm>
          <a:prstGeom prst="rect">
            <a:avLst/>
          </a:prstGeom>
          <a:solidFill>
            <a:srgbClr val="A362D0"/>
          </a:solidFill>
          <a:ln w="9525">
            <a:noFill/>
          </a:ln>
        </p:spPr>
        <p:txBody>
          <a:bodyPr anchor="ctr"/>
          <a:lstStyle/>
          <a:p>
            <a:pPr lvl="0" indent="0"/>
            <a:r>
              <a:rPr lang="en-US" altLang="zh-CN" sz="7200" dirty="0">
                <a:solidFill>
                  <a:srgbClr val="FE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3</a:t>
            </a:r>
            <a:endParaRPr lang="zh-CN" altLang="en-US" sz="7200" dirty="0">
              <a:solidFill>
                <a:srgbClr val="FE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4584" name="MH_SubTitle_3"/>
          <p:cNvSpPr/>
          <p:nvPr/>
        </p:nvSpPr>
        <p:spPr>
          <a:xfrm>
            <a:off x="3241675" y="4524375"/>
            <a:ext cx="4598988" cy="1201738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 indent="0">
              <a:lnSpc>
                <a:spcPts val="2300"/>
              </a:lnSpc>
            </a:pPr>
            <a:r>
              <a:rPr lang="zh-CN" altLang="en-US" dirty="0">
                <a:solidFill>
                  <a:srgbClr val="D60093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作业提交不成功的话，建议先换谷歌浏览器和网络环境好的地方尝试提交。</a:t>
            </a:r>
          </a:p>
        </p:txBody>
      </p:sp>
      <p:sp>
        <p:nvSpPr>
          <p:cNvPr id="24585" name="MH_Other_6"/>
          <p:cNvSpPr txBox="1"/>
          <p:nvPr/>
        </p:nvSpPr>
        <p:spPr>
          <a:xfrm>
            <a:off x="2259013" y="4710113"/>
            <a:ext cx="1735137" cy="7683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1" indent="0" eaLnBrk="1" hangingPunct="1"/>
            <a:r>
              <a:rPr lang="en-US" altLang="zh-CN" sz="4400" dirty="0">
                <a:solidFill>
                  <a:srgbClr val="FE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|</a:t>
            </a:r>
            <a:endParaRPr lang="zh-CN" altLang="en-US" sz="4400" dirty="0">
              <a:solidFill>
                <a:srgbClr val="FE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4586" name="MH_PageTitle"/>
          <p:cNvSpPr>
            <a:spLocks noGrp="1"/>
          </p:cNvSpPr>
          <p:nvPr>
            <p:ph type="title"/>
          </p:nvPr>
        </p:nvSpPr>
        <p:spPr>
          <a:xfrm>
            <a:off x="3582988" y="1168400"/>
            <a:ext cx="2208212" cy="665163"/>
          </a:xfrm>
          <a:ln/>
        </p:spPr>
        <p:txBody>
          <a:bodyPr wrap="square" lIns="91440" tIns="45720" rIns="91440" bIns="45720" anchor="ctr"/>
          <a:lstStyle/>
          <a:p>
            <a:pPr lvl="0" eaLnBrk="1" hangingPunct="1"/>
            <a:r>
              <a:rPr lang="zh-CN" altLang="en-US" sz="2000" dirty="0">
                <a:solidFill>
                  <a:srgbClr val="E98E0D"/>
                </a:solidFill>
              </a:rPr>
              <a:t>做作业注意事项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A7C6E5"/>
      </a:accent1>
      <a:accent2>
        <a:srgbClr val="333399"/>
      </a:accent2>
      <a:accent3>
        <a:srgbClr val="FFFFFF"/>
      </a:accent3>
      <a:accent4>
        <a:srgbClr val="000000"/>
      </a:accent4>
      <a:accent5>
        <a:srgbClr val="D0DFF0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A7C6E5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0DFF0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7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9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A000120150324A06PWBG">
  <a:themeElements>
    <a:clrScheme name="A000120150324A06PWBG 1">
      <a:dk1>
        <a:srgbClr val="5F5F5F"/>
      </a:dk1>
      <a:lt1>
        <a:srgbClr val="FFFFFF"/>
      </a:lt1>
      <a:dk2>
        <a:srgbClr val="5F5F5F"/>
      </a:dk2>
      <a:lt2>
        <a:srgbClr val="FFFFFF"/>
      </a:lt2>
      <a:accent1>
        <a:srgbClr val="87A452"/>
      </a:accent1>
      <a:accent2>
        <a:srgbClr val="58B898"/>
      </a:accent2>
      <a:accent3>
        <a:srgbClr val="FFFFFF"/>
      </a:accent3>
      <a:accent4>
        <a:srgbClr val="505050"/>
      </a:accent4>
      <a:accent5>
        <a:srgbClr val="C3CFB3"/>
      </a:accent5>
      <a:accent6>
        <a:srgbClr val="4FA689"/>
      </a:accent6>
      <a:hlink>
        <a:srgbClr val="00B0F0"/>
      </a:hlink>
      <a:folHlink>
        <a:srgbClr val="7F7F7F"/>
      </a:folHlink>
    </a:clrScheme>
    <a:fontScheme name="A000120150324A06PWBG">
      <a:majorFont>
        <a:latin typeface="黑体"/>
        <a:ea typeface="黑体"/>
        <a:cs typeface=""/>
      </a:majorFont>
      <a:minorFont>
        <a:latin typeface="幼圆"/>
        <a:ea typeface="幼圆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A000120150324A06PWBG 1">
        <a:dk1>
          <a:srgbClr val="5F5F5F"/>
        </a:dk1>
        <a:lt1>
          <a:srgbClr val="FFFFFF"/>
        </a:lt1>
        <a:dk2>
          <a:srgbClr val="5F5F5F"/>
        </a:dk2>
        <a:lt2>
          <a:srgbClr val="FFFFFF"/>
        </a:lt2>
        <a:accent1>
          <a:srgbClr val="87A452"/>
        </a:accent1>
        <a:accent2>
          <a:srgbClr val="58B898"/>
        </a:accent2>
        <a:accent3>
          <a:srgbClr val="FFFFFF"/>
        </a:accent3>
        <a:accent4>
          <a:srgbClr val="505050"/>
        </a:accent4>
        <a:accent5>
          <a:srgbClr val="C3CFB3"/>
        </a:accent5>
        <a:accent6>
          <a:srgbClr val="4FA689"/>
        </a:accent6>
        <a:hlink>
          <a:srgbClr val="00B0F0"/>
        </a:hlink>
        <a:folHlink>
          <a:srgbClr val="7F7F7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A7C6E5"/>
      </a:accent1>
      <a:accent2>
        <a:srgbClr val="333399"/>
      </a:accent2>
      <a:accent3>
        <a:srgbClr val="FFFFFF"/>
      </a:accent3>
      <a:accent4>
        <a:srgbClr val="000000"/>
      </a:accent4>
      <a:accent5>
        <a:srgbClr val="D0DFF0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694</Words>
  <Application>Microsoft Office PowerPoint</Application>
  <PresentationFormat>全屏显示(4:3)</PresentationFormat>
  <Paragraphs>104</Paragraphs>
  <Slides>17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17</vt:i4>
      </vt:variant>
    </vt:vector>
  </HeadingPairs>
  <TitlesOfParts>
    <vt:vector size="19" baseType="lpstr">
      <vt:lpstr>默认设计模板</vt:lpstr>
      <vt:lpstr>A000120150324A06PWBG</vt:lpstr>
      <vt:lpstr>尔雅课程安排</vt:lpstr>
      <vt:lpstr>一：登录学习平台</vt:lpstr>
      <vt:lpstr>PowerPoint 演示文稿</vt:lpstr>
      <vt:lpstr>PowerPoint 演示文稿</vt:lpstr>
      <vt:lpstr>PowerPoint 演示文稿</vt:lpstr>
      <vt:lpstr>注意事项</vt:lpstr>
      <vt:lpstr>二：如何学习</vt:lpstr>
      <vt:lpstr>学习过程中常见问题应急处理办法：</vt:lpstr>
      <vt:lpstr>做作业注意事项</vt:lpstr>
      <vt:lpstr>四：如何考试</vt:lpstr>
      <vt:lpstr>考试注意事项</vt:lpstr>
      <vt:lpstr>五：如何查看统计</vt:lpstr>
      <vt:lpstr>六：手机客户端学习</vt:lpstr>
      <vt:lpstr>PowerPoint 演示文稿</vt:lpstr>
      <vt:lpstr>手机客户端常见问题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如何学习尔雅通识课？</dc:title>
  <dc:creator>廖英如</dc:creator>
  <cp:lastModifiedBy>user</cp:lastModifiedBy>
  <cp:revision>37</cp:revision>
  <dcterms:created xsi:type="dcterms:W3CDTF">2016-02-29T13:22:38Z</dcterms:created>
  <dcterms:modified xsi:type="dcterms:W3CDTF">2016-11-11T08:19:50Z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2052-10.1.0.6028</vt:lpwstr>
  </property>
</Properties>
</file>